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10" r:id="rId2"/>
  </p:sldMasterIdLst>
  <p:notesMasterIdLst>
    <p:notesMasterId r:id="rId9"/>
  </p:notesMasterIdLst>
  <p:handoutMasterIdLst>
    <p:handoutMasterId r:id="rId10"/>
  </p:handoutMasterIdLst>
  <p:sldIdLst>
    <p:sldId id="413" r:id="rId3"/>
    <p:sldId id="1223" r:id="rId4"/>
    <p:sldId id="1225" r:id="rId5"/>
    <p:sldId id="1229" r:id="rId6"/>
    <p:sldId id="1228" r:id="rId7"/>
    <p:sldId id="122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83" userDrawn="1">
          <p15:clr>
            <a:srgbClr val="A4A3A4"/>
          </p15:clr>
        </p15:guide>
        <p15:guide id="2"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umaresh Gupta [MaGE]" initials="KG[" lastIdx="1" clrIdx="0">
    <p:extLst>
      <p:ext uri="{19B8F6BF-5375-455C-9EA6-DF929625EA0E}">
        <p15:presenceInfo xmlns:p15="http://schemas.microsoft.com/office/powerpoint/2012/main" userId="S-1-5-21-4019297461-3944049999-892126288-3619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78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26" autoAdjust="0"/>
    <p:restoredTop sz="94353" autoAdjust="0"/>
  </p:normalViewPr>
  <p:slideViewPr>
    <p:cSldViewPr snapToGrid="0">
      <p:cViewPr varScale="1">
        <p:scale>
          <a:sx n="67" d="100"/>
          <a:sy n="67" d="100"/>
        </p:scale>
        <p:origin x="456" y="40"/>
      </p:cViewPr>
      <p:guideLst>
        <p:guide pos="483"/>
        <p:guide orient="horz" pos="216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81" d="100"/>
          <a:sy n="81" d="100"/>
        </p:scale>
        <p:origin x="120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tana Hegde [UNext]" userId="3c77f34b-0b38-4dfb-b7be-bfc0a69657c2" providerId="ADAL" clId="{6A95A725-AB9F-4C3F-86DD-05F6ACDFB2AA}"/>
    <pc:docChg chg="custSel delSld modSld">
      <pc:chgData name="Chetana Hegde [UNext]" userId="3c77f34b-0b38-4dfb-b7be-bfc0a69657c2" providerId="ADAL" clId="{6A95A725-AB9F-4C3F-86DD-05F6ACDFB2AA}" dt="2022-06-16T10:44:38.627" v="77" actId="20577"/>
      <pc:docMkLst>
        <pc:docMk/>
      </pc:docMkLst>
      <pc:sldChg chg="modSp mod">
        <pc:chgData name="Chetana Hegde [UNext]" userId="3c77f34b-0b38-4dfb-b7be-bfc0a69657c2" providerId="ADAL" clId="{6A95A725-AB9F-4C3F-86DD-05F6ACDFB2AA}" dt="2022-06-16T10:42:39.453" v="21" actId="20577"/>
        <pc:sldMkLst>
          <pc:docMk/>
          <pc:sldMk cId="1898498423" sldId="413"/>
        </pc:sldMkLst>
        <pc:spChg chg="mod">
          <ac:chgData name="Chetana Hegde [UNext]" userId="3c77f34b-0b38-4dfb-b7be-bfc0a69657c2" providerId="ADAL" clId="{6A95A725-AB9F-4C3F-86DD-05F6ACDFB2AA}" dt="2022-06-16T10:42:39.453" v="21" actId="20577"/>
          <ac:spMkLst>
            <pc:docMk/>
            <pc:sldMk cId="1898498423" sldId="413"/>
            <ac:spMk id="2" creationId="{4C548909-1F2B-4BE1-8727-D7407FC9DB72}"/>
          </ac:spMkLst>
        </pc:spChg>
      </pc:sldChg>
      <pc:sldChg chg="modSp mod">
        <pc:chgData name="Chetana Hegde [UNext]" userId="3c77f34b-0b38-4dfb-b7be-bfc0a69657c2" providerId="ADAL" clId="{6A95A725-AB9F-4C3F-86DD-05F6ACDFB2AA}" dt="2022-06-16T10:42:47.886" v="37" actId="20577"/>
        <pc:sldMkLst>
          <pc:docMk/>
          <pc:sldMk cId="1078410044" sldId="1223"/>
        </pc:sldMkLst>
        <pc:spChg chg="mod">
          <ac:chgData name="Chetana Hegde [UNext]" userId="3c77f34b-0b38-4dfb-b7be-bfc0a69657c2" providerId="ADAL" clId="{6A95A725-AB9F-4C3F-86DD-05F6ACDFB2AA}" dt="2022-06-16T10:42:47.886" v="37" actId="20577"/>
          <ac:spMkLst>
            <pc:docMk/>
            <pc:sldMk cId="1078410044" sldId="1223"/>
            <ac:spMk id="2" creationId="{88C74DF4-B464-4AD0-B58A-2FC7E1F8AE00}"/>
          </ac:spMkLst>
        </pc:spChg>
      </pc:sldChg>
      <pc:sldChg chg="modSp mod">
        <pc:chgData name="Chetana Hegde [UNext]" userId="3c77f34b-0b38-4dfb-b7be-bfc0a69657c2" providerId="ADAL" clId="{6A95A725-AB9F-4C3F-86DD-05F6ACDFB2AA}" dt="2022-06-16T10:44:38.627" v="77" actId="20577"/>
        <pc:sldMkLst>
          <pc:docMk/>
          <pc:sldMk cId="80721082" sldId="1225"/>
        </pc:sldMkLst>
        <pc:graphicFrameChg chg="modGraphic">
          <ac:chgData name="Chetana Hegde [UNext]" userId="3c77f34b-0b38-4dfb-b7be-bfc0a69657c2" providerId="ADAL" clId="{6A95A725-AB9F-4C3F-86DD-05F6ACDFB2AA}" dt="2022-06-16T10:44:38.627" v="77" actId="20577"/>
          <ac:graphicFrameMkLst>
            <pc:docMk/>
            <pc:sldMk cId="80721082" sldId="1225"/>
            <ac:graphicFrameMk id="4" creationId="{BCE24FFF-CD52-4E5D-9654-2A4DA2BF5C14}"/>
          </ac:graphicFrameMkLst>
        </pc:graphicFrameChg>
      </pc:sldChg>
      <pc:sldChg chg="modSp del mod">
        <pc:chgData name="Chetana Hegde [UNext]" userId="3c77f34b-0b38-4dfb-b7be-bfc0a69657c2" providerId="ADAL" clId="{6A95A725-AB9F-4C3F-86DD-05F6ACDFB2AA}" dt="2022-06-16T10:43:42.028" v="45" actId="47"/>
        <pc:sldMkLst>
          <pc:docMk/>
          <pc:sldMk cId="3228148586" sldId="1227"/>
        </pc:sldMkLst>
        <pc:spChg chg="mod">
          <ac:chgData name="Chetana Hegde [UNext]" userId="3c77f34b-0b38-4dfb-b7be-bfc0a69657c2" providerId="ADAL" clId="{6A95A725-AB9F-4C3F-86DD-05F6ACDFB2AA}" dt="2022-06-16T10:43:23.658" v="38" actId="21"/>
          <ac:spMkLst>
            <pc:docMk/>
            <pc:sldMk cId="3228148586" sldId="1227"/>
            <ac:spMk id="3" creationId="{634AFB30-ABB3-49F4-BD38-ADDAEB8B88F9}"/>
          </ac:spMkLst>
        </pc:spChg>
      </pc:sldChg>
      <pc:sldChg chg="modSp mod">
        <pc:chgData name="Chetana Hegde [UNext]" userId="3c77f34b-0b38-4dfb-b7be-bfc0a69657c2" providerId="ADAL" clId="{6A95A725-AB9F-4C3F-86DD-05F6ACDFB2AA}" dt="2022-06-16T10:44:04.199" v="48" actId="6549"/>
        <pc:sldMkLst>
          <pc:docMk/>
          <pc:sldMk cId="3622639165" sldId="1228"/>
        </pc:sldMkLst>
        <pc:spChg chg="mod">
          <ac:chgData name="Chetana Hegde [UNext]" userId="3c77f34b-0b38-4dfb-b7be-bfc0a69657c2" providerId="ADAL" clId="{6A95A725-AB9F-4C3F-86DD-05F6ACDFB2AA}" dt="2022-06-16T10:44:04.199" v="48" actId="6549"/>
          <ac:spMkLst>
            <pc:docMk/>
            <pc:sldMk cId="3622639165" sldId="1228"/>
            <ac:spMk id="3" creationId="{16DFCB32-9BE4-4D3C-92EA-F584E81A3B95}"/>
          </ac:spMkLst>
        </pc:spChg>
      </pc:sldChg>
      <pc:sldChg chg="modSp mod">
        <pc:chgData name="Chetana Hegde [UNext]" userId="3c77f34b-0b38-4dfb-b7be-bfc0a69657c2" providerId="ADAL" clId="{6A95A725-AB9F-4C3F-86DD-05F6ACDFB2AA}" dt="2022-06-16T10:43:36.479" v="44" actId="14100"/>
        <pc:sldMkLst>
          <pc:docMk/>
          <pc:sldMk cId="3479404226" sldId="1230"/>
        </pc:sldMkLst>
        <pc:spChg chg="mod">
          <ac:chgData name="Chetana Hegde [UNext]" userId="3c77f34b-0b38-4dfb-b7be-bfc0a69657c2" providerId="ADAL" clId="{6A95A725-AB9F-4C3F-86DD-05F6ACDFB2AA}" dt="2022-06-16T10:43:36.479" v="44" actId="14100"/>
          <ac:spMkLst>
            <pc:docMk/>
            <pc:sldMk cId="3479404226" sldId="1230"/>
            <ac:spMk id="3" creationId="{634AFB30-ABB3-49F4-BD38-ADDAEB8B88F9}"/>
          </ac:spMkLst>
        </pc:spChg>
      </pc:sldChg>
    </pc:docChg>
  </pc:docChgLst>
  <pc:docChgLst>
    <pc:chgData name="Chetana Hegde [UNext]" userId="3c77f34b-0b38-4dfb-b7be-bfc0a69657c2" providerId="ADAL" clId="{57EC5B0E-3281-4244-92BB-A0B3ABDFE3DE}"/>
    <pc:docChg chg="undo custSel addSld delSld modSld">
      <pc:chgData name="Chetana Hegde [UNext]" userId="3c77f34b-0b38-4dfb-b7be-bfc0a69657c2" providerId="ADAL" clId="{57EC5B0E-3281-4244-92BB-A0B3ABDFE3DE}" dt="2021-03-02T14:34:49.006" v="516" actId="6549"/>
      <pc:docMkLst>
        <pc:docMk/>
      </pc:docMkLst>
      <pc:sldChg chg="modSp">
        <pc:chgData name="Chetana Hegde [UNext]" userId="3c77f34b-0b38-4dfb-b7be-bfc0a69657c2" providerId="ADAL" clId="{57EC5B0E-3281-4244-92BB-A0B3ABDFE3DE}" dt="2021-03-02T14:27:42.562" v="26" actId="20577"/>
        <pc:sldMkLst>
          <pc:docMk/>
          <pc:sldMk cId="1898498423" sldId="413"/>
        </pc:sldMkLst>
        <pc:spChg chg="mod">
          <ac:chgData name="Chetana Hegde [UNext]" userId="3c77f34b-0b38-4dfb-b7be-bfc0a69657c2" providerId="ADAL" clId="{57EC5B0E-3281-4244-92BB-A0B3ABDFE3DE}" dt="2021-03-02T14:27:42.562" v="26" actId="20577"/>
          <ac:spMkLst>
            <pc:docMk/>
            <pc:sldMk cId="1898498423" sldId="413"/>
            <ac:spMk id="2" creationId="{4C548909-1F2B-4BE1-8727-D7407FC9DB72}"/>
          </ac:spMkLst>
        </pc:spChg>
      </pc:sldChg>
      <pc:sldChg chg="modSp">
        <pc:chgData name="Chetana Hegde [UNext]" userId="3c77f34b-0b38-4dfb-b7be-bfc0a69657c2" providerId="ADAL" clId="{57EC5B0E-3281-4244-92BB-A0B3ABDFE3DE}" dt="2021-03-02T14:27:52.388" v="40" actId="20577"/>
        <pc:sldMkLst>
          <pc:docMk/>
          <pc:sldMk cId="1078410044" sldId="1223"/>
        </pc:sldMkLst>
        <pc:spChg chg="mod">
          <ac:chgData name="Chetana Hegde [UNext]" userId="3c77f34b-0b38-4dfb-b7be-bfc0a69657c2" providerId="ADAL" clId="{57EC5B0E-3281-4244-92BB-A0B3ABDFE3DE}" dt="2021-03-02T14:27:52.388" v="40" actId="20577"/>
          <ac:spMkLst>
            <pc:docMk/>
            <pc:sldMk cId="1078410044" sldId="1223"/>
            <ac:spMk id="2" creationId="{88C74DF4-B464-4AD0-B58A-2FC7E1F8AE00}"/>
          </ac:spMkLst>
        </pc:spChg>
      </pc:sldChg>
      <pc:sldChg chg="modSp">
        <pc:chgData name="Chetana Hegde [UNext]" userId="3c77f34b-0b38-4dfb-b7be-bfc0a69657c2" providerId="ADAL" clId="{57EC5B0E-3281-4244-92BB-A0B3ABDFE3DE}" dt="2021-03-02T14:31:22.745" v="288" actId="20577"/>
        <pc:sldMkLst>
          <pc:docMk/>
          <pc:sldMk cId="3785551538" sldId="1224"/>
        </pc:sldMkLst>
        <pc:spChg chg="mod">
          <ac:chgData name="Chetana Hegde [UNext]" userId="3c77f34b-0b38-4dfb-b7be-bfc0a69657c2" providerId="ADAL" clId="{57EC5B0E-3281-4244-92BB-A0B3ABDFE3DE}" dt="2021-03-02T14:31:22.745" v="288" actId="20577"/>
          <ac:spMkLst>
            <pc:docMk/>
            <pc:sldMk cId="3785551538" sldId="1224"/>
            <ac:spMk id="3" creationId="{531E3E4F-CFF0-4695-9EAB-B11FCF95C522}"/>
          </ac:spMkLst>
        </pc:spChg>
      </pc:sldChg>
      <pc:sldChg chg="modSp">
        <pc:chgData name="Chetana Hegde [UNext]" userId="3c77f34b-0b38-4dfb-b7be-bfc0a69657c2" providerId="ADAL" clId="{57EC5B0E-3281-4244-92BB-A0B3ABDFE3DE}" dt="2021-03-02T14:29:13.597" v="94" actId="20577"/>
        <pc:sldMkLst>
          <pc:docMk/>
          <pc:sldMk cId="80721082" sldId="1225"/>
        </pc:sldMkLst>
        <pc:graphicFrameChg chg="mod modGraphic">
          <ac:chgData name="Chetana Hegde [UNext]" userId="3c77f34b-0b38-4dfb-b7be-bfc0a69657c2" providerId="ADAL" clId="{57EC5B0E-3281-4244-92BB-A0B3ABDFE3DE}" dt="2021-03-02T14:29:13.597" v="94" actId="20577"/>
          <ac:graphicFrameMkLst>
            <pc:docMk/>
            <pc:sldMk cId="80721082" sldId="1225"/>
            <ac:graphicFrameMk id="4" creationId="{BCE24FFF-CD52-4E5D-9654-2A4DA2BF5C14}"/>
          </ac:graphicFrameMkLst>
        </pc:graphicFrameChg>
      </pc:sldChg>
      <pc:sldChg chg="modSp">
        <pc:chgData name="Chetana Hegde [UNext]" userId="3c77f34b-0b38-4dfb-b7be-bfc0a69657c2" providerId="ADAL" clId="{57EC5B0E-3281-4244-92BB-A0B3ABDFE3DE}" dt="2021-03-02T14:32:45.965" v="362" actId="20577"/>
        <pc:sldMkLst>
          <pc:docMk/>
          <pc:sldMk cId="3236330285" sldId="1226"/>
        </pc:sldMkLst>
        <pc:spChg chg="mod">
          <ac:chgData name="Chetana Hegde [UNext]" userId="3c77f34b-0b38-4dfb-b7be-bfc0a69657c2" providerId="ADAL" clId="{57EC5B0E-3281-4244-92BB-A0B3ABDFE3DE}" dt="2021-03-02T14:32:45.965" v="362" actId="20577"/>
          <ac:spMkLst>
            <pc:docMk/>
            <pc:sldMk cId="3236330285" sldId="1226"/>
            <ac:spMk id="3" creationId="{634AFB30-ABB3-49F4-BD38-ADDAEB8B88F9}"/>
          </ac:spMkLst>
        </pc:spChg>
      </pc:sldChg>
      <pc:sldChg chg="modSp">
        <pc:chgData name="Chetana Hegde [UNext]" userId="3c77f34b-0b38-4dfb-b7be-bfc0a69657c2" providerId="ADAL" clId="{57EC5B0E-3281-4244-92BB-A0B3ABDFE3DE}" dt="2021-03-02T14:34:49.006" v="516" actId="6549"/>
        <pc:sldMkLst>
          <pc:docMk/>
          <pc:sldMk cId="3622639165" sldId="1228"/>
        </pc:sldMkLst>
        <pc:spChg chg="mod">
          <ac:chgData name="Chetana Hegde [UNext]" userId="3c77f34b-0b38-4dfb-b7be-bfc0a69657c2" providerId="ADAL" clId="{57EC5B0E-3281-4244-92BB-A0B3ABDFE3DE}" dt="2021-03-02T14:34:49.006" v="516" actId="6549"/>
          <ac:spMkLst>
            <pc:docMk/>
            <pc:sldMk cId="3622639165" sldId="1228"/>
            <ac:spMk id="3" creationId="{16DFCB32-9BE4-4D3C-92EA-F584E81A3B95}"/>
          </ac:spMkLst>
        </pc:spChg>
      </pc:sldChg>
    </pc:docChg>
  </pc:docChgLst>
  <pc:docChgLst>
    <pc:chgData name="Chetana Hegde [UNext]" userId="3c77f34b-0b38-4dfb-b7be-bfc0a69657c2" providerId="ADAL" clId="{BBD82416-AA07-49D3-A439-6538E0836AE0}"/>
    <pc:docChg chg="undo custSel addSld delSld modSld">
      <pc:chgData name="Chetana Hegde [UNext]" userId="3c77f34b-0b38-4dfb-b7be-bfc0a69657c2" providerId="ADAL" clId="{BBD82416-AA07-49D3-A439-6538E0836AE0}" dt="2021-05-05T12:00:55.648" v="68" actId="2696"/>
      <pc:docMkLst>
        <pc:docMk/>
      </pc:docMkLst>
      <pc:sldChg chg="del">
        <pc:chgData name="Chetana Hegde [UNext]" userId="3c77f34b-0b38-4dfb-b7be-bfc0a69657c2" providerId="ADAL" clId="{BBD82416-AA07-49D3-A439-6538E0836AE0}" dt="2021-05-05T12:00:53.500" v="67" actId="2696"/>
        <pc:sldMkLst>
          <pc:docMk/>
          <pc:sldMk cId="3785551538" sldId="1224"/>
        </pc:sldMkLst>
      </pc:sldChg>
      <pc:sldChg chg="addSp delSp modSp">
        <pc:chgData name="Chetana Hegde [UNext]" userId="3c77f34b-0b38-4dfb-b7be-bfc0a69657c2" providerId="ADAL" clId="{BBD82416-AA07-49D3-A439-6538E0836AE0}" dt="2021-05-05T11:59:27.534" v="37" actId="1076"/>
        <pc:sldMkLst>
          <pc:docMk/>
          <pc:sldMk cId="80721082" sldId="1225"/>
        </pc:sldMkLst>
        <pc:spChg chg="add del mod">
          <ac:chgData name="Chetana Hegde [UNext]" userId="3c77f34b-0b38-4dfb-b7be-bfc0a69657c2" providerId="ADAL" clId="{BBD82416-AA07-49D3-A439-6538E0836AE0}" dt="2021-05-05T11:56:58.803" v="7" actId="478"/>
          <ac:spMkLst>
            <pc:docMk/>
            <pc:sldMk cId="80721082" sldId="1225"/>
            <ac:spMk id="5" creationId="{FC079588-D536-48DF-90E3-E3DBF77812F1}"/>
          </ac:spMkLst>
        </pc:spChg>
        <pc:spChg chg="add del">
          <ac:chgData name="Chetana Hegde [UNext]" userId="3c77f34b-0b38-4dfb-b7be-bfc0a69657c2" providerId="ADAL" clId="{BBD82416-AA07-49D3-A439-6538E0836AE0}" dt="2021-05-05T11:56:57.297" v="5"/>
          <ac:spMkLst>
            <pc:docMk/>
            <pc:sldMk cId="80721082" sldId="1225"/>
            <ac:spMk id="7" creationId="{84AC1DB7-0D95-48E9-BAF2-806270EC005B}"/>
          </ac:spMkLst>
        </pc:spChg>
        <pc:graphicFrameChg chg="add del mod modGraphic">
          <ac:chgData name="Chetana Hegde [UNext]" userId="3c77f34b-0b38-4dfb-b7be-bfc0a69657c2" providerId="ADAL" clId="{BBD82416-AA07-49D3-A439-6538E0836AE0}" dt="2021-05-05T11:59:27.534" v="37" actId="1076"/>
          <ac:graphicFrameMkLst>
            <pc:docMk/>
            <pc:sldMk cId="80721082" sldId="1225"/>
            <ac:graphicFrameMk id="4" creationId="{BCE24FFF-CD52-4E5D-9654-2A4DA2BF5C14}"/>
          </ac:graphicFrameMkLst>
        </pc:graphicFrameChg>
        <pc:graphicFrameChg chg="add del">
          <ac:chgData name="Chetana Hegde [UNext]" userId="3c77f34b-0b38-4dfb-b7be-bfc0a69657c2" providerId="ADAL" clId="{BBD82416-AA07-49D3-A439-6538E0836AE0}" dt="2021-05-05T11:56:57.297" v="5"/>
          <ac:graphicFrameMkLst>
            <pc:docMk/>
            <pc:sldMk cId="80721082" sldId="1225"/>
            <ac:graphicFrameMk id="6" creationId="{88B06951-B1A6-4D7A-A8DD-AEAB0DE917AA}"/>
          </ac:graphicFrameMkLst>
        </pc:graphicFrameChg>
      </pc:sldChg>
      <pc:sldChg chg="del">
        <pc:chgData name="Chetana Hegde [UNext]" userId="3c77f34b-0b38-4dfb-b7be-bfc0a69657c2" providerId="ADAL" clId="{BBD82416-AA07-49D3-A439-6538E0836AE0}" dt="2021-05-05T12:00:55.648" v="68" actId="2696"/>
        <pc:sldMkLst>
          <pc:docMk/>
          <pc:sldMk cId="3236330285" sldId="1226"/>
        </pc:sldMkLst>
      </pc:sldChg>
      <pc:sldChg chg="modSp add">
        <pc:chgData name="Chetana Hegde [UNext]" userId="3c77f34b-0b38-4dfb-b7be-bfc0a69657c2" providerId="ADAL" clId="{BBD82416-AA07-49D3-A439-6538E0836AE0}" dt="2021-05-05T12:00:46.264" v="66" actId="20577"/>
        <pc:sldMkLst>
          <pc:docMk/>
          <pc:sldMk cId="3228148586" sldId="1227"/>
        </pc:sldMkLst>
        <pc:spChg chg="mod">
          <ac:chgData name="Chetana Hegde [UNext]" userId="3c77f34b-0b38-4dfb-b7be-bfc0a69657c2" providerId="ADAL" clId="{BBD82416-AA07-49D3-A439-6538E0836AE0}" dt="2021-05-05T12:00:46.264" v="66" actId="20577"/>
          <ac:spMkLst>
            <pc:docMk/>
            <pc:sldMk cId="3228148586" sldId="1227"/>
            <ac:spMk id="3" creationId="{634AFB30-ABB3-49F4-BD38-ADDAEB8B88F9}"/>
          </ac:spMkLst>
        </pc:spChg>
      </pc:sldChg>
      <pc:sldChg chg="add">
        <pc:chgData name="Chetana Hegde [UNext]" userId="3c77f34b-0b38-4dfb-b7be-bfc0a69657c2" providerId="ADAL" clId="{BBD82416-AA07-49D3-A439-6538E0836AE0}" dt="2021-05-05T12:00:21.104" v="38"/>
        <pc:sldMkLst>
          <pc:docMk/>
          <pc:sldMk cId="2433033506" sldId="1229"/>
        </pc:sldMkLst>
      </pc:sldChg>
      <pc:sldChg chg="add">
        <pc:chgData name="Chetana Hegde [UNext]" userId="3c77f34b-0b38-4dfb-b7be-bfc0a69657c2" providerId="ADAL" clId="{BBD82416-AA07-49D3-A439-6538E0836AE0}" dt="2021-05-05T12:00:21.104" v="38"/>
        <pc:sldMkLst>
          <pc:docMk/>
          <pc:sldMk cId="3479404226" sldId="123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98C4D9F-47BF-4846-BF09-CD9C4B9CEEDC}" type="datetimeFigureOut">
              <a:rPr lang="en-IN" smtClean="0"/>
              <a:t>26-05-2023</a:t>
            </a:fld>
            <a:endParaRPr lang="en-IN"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5821B53-2B0C-49CB-84F8-3D3AD9424C96}" type="slidenum">
              <a:rPr lang="en-IN" smtClean="0"/>
              <a:t>‹#›</a:t>
            </a:fld>
            <a:endParaRPr lang="en-IN" dirty="0"/>
          </a:p>
        </p:txBody>
      </p:sp>
    </p:spTree>
    <p:extLst>
      <p:ext uri="{BB962C8B-B14F-4D97-AF65-F5344CB8AC3E}">
        <p14:creationId xmlns:p14="http://schemas.microsoft.com/office/powerpoint/2010/main" val="200842097"/>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7B7290-4AC2-424F-8B86-F552B9102DB6}" type="datetimeFigureOut">
              <a:rPr lang="en-IN" smtClean="0"/>
              <a:t>26-05-2023</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597391-78F4-4589-A05B-99031B394630}" type="slidenum">
              <a:rPr lang="en-IN" smtClean="0"/>
              <a:t>‹#›</a:t>
            </a:fld>
            <a:endParaRPr lang="en-IN" dirty="0"/>
          </a:p>
        </p:txBody>
      </p:sp>
    </p:spTree>
    <p:extLst>
      <p:ext uri="{BB962C8B-B14F-4D97-AF65-F5344CB8AC3E}">
        <p14:creationId xmlns:p14="http://schemas.microsoft.com/office/powerpoint/2010/main" val="2542468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Rectangle 1"/>
          <p:cNvSpPr/>
          <p:nvPr userDrawn="1"/>
        </p:nvSpPr>
        <p:spPr>
          <a:xfrm>
            <a:off x="1401178" y="3187126"/>
            <a:ext cx="5683364" cy="2357648"/>
          </a:xfrm>
          <a:custGeom>
            <a:avLst/>
            <a:gdLst>
              <a:gd name="connsiteX0" fmla="*/ 0 w 6633029"/>
              <a:gd name="connsiteY0" fmla="*/ 0 h 6942124"/>
              <a:gd name="connsiteX1" fmla="*/ 6633029 w 6633029"/>
              <a:gd name="connsiteY1" fmla="*/ 0 h 6942124"/>
              <a:gd name="connsiteX2" fmla="*/ 6633029 w 6633029"/>
              <a:gd name="connsiteY2" fmla="*/ 6942124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522515 w 6633029"/>
              <a:gd name="connsiteY2" fmla="*/ 6898581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1117601 w 6633029"/>
              <a:gd name="connsiteY2" fmla="*/ 6898581 h 6942124"/>
              <a:gd name="connsiteX3" fmla="*/ 0 w 6633029"/>
              <a:gd name="connsiteY3" fmla="*/ 6942124 h 6942124"/>
              <a:gd name="connsiteX4" fmla="*/ 0 w 6633029"/>
              <a:gd name="connsiteY4" fmla="*/ 0 h 6942124"/>
              <a:gd name="connsiteX0" fmla="*/ 0 w 8108612"/>
              <a:gd name="connsiteY0" fmla="*/ 21296 h 6963420"/>
              <a:gd name="connsiteX1" fmla="*/ 8108612 w 8108612"/>
              <a:gd name="connsiteY1" fmla="*/ 0 h 6963420"/>
              <a:gd name="connsiteX2" fmla="*/ 1117601 w 8108612"/>
              <a:gd name="connsiteY2" fmla="*/ 6919877 h 6963420"/>
              <a:gd name="connsiteX3" fmla="*/ 0 w 8108612"/>
              <a:gd name="connsiteY3" fmla="*/ 6963420 h 6963420"/>
              <a:gd name="connsiteX4" fmla="*/ 0 w 8108612"/>
              <a:gd name="connsiteY4" fmla="*/ 21296 h 6963420"/>
              <a:gd name="connsiteX0" fmla="*/ 0 w 8108612"/>
              <a:gd name="connsiteY0" fmla="*/ 21296 h 6963420"/>
              <a:gd name="connsiteX1" fmla="*/ 8108612 w 8108612"/>
              <a:gd name="connsiteY1" fmla="*/ 0 h 6963420"/>
              <a:gd name="connsiteX2" fmla="*/ 4380909 w 8108612"/>
              <a:gd name="connsiteY2" fmla="*/ 6941172 h 6963420"/>
              <a:gd name="connsiteX3" fmla="*/ 0 w 8108612"/>
              <a:gd name="connsiteY3" fmla="*/ 6963420 h 6963420"/>
              <a:gd name="connsiteX4" fmla="*/ 0 w 8108612"/>
              <a:gd name="connsiteY4" fmla="*/ 21296 h 6963420"/>
              <a:gd name="connsiteX0" fmla="*/ 0 w 8108612"/>
              <a:gd name="connsiteY0" fmla="*/ 21296 h 6966727"/>
              <a:gd name="connsiteX1" fmla="*/ 8108612 w 8108612"/>
              <a:gd name="connsiteY1" fmla="*/ 0 h 6966727"/>
              <a:gd name="connsiteX2" fmla="*/ 4380909 w 8108612"/>
              <a:gd name="connsiteY2" fmla="*/ 6966727 h 6966727"/>
              <a:gd name="connsiteX3" fmla="*/ 0 w 8108612"/>
              <a:gd name="connsiteY3" fmla="*/ 6963420 h 6966727"/>
              <a:gd name="connsiteX4" fmla="*/ 0 w 8108612"/>
              <a:gd name="connsiteY4" fmla="*/ 21296 h 6966727"/>
              <a:gd name="connsiteX0" fmla="*/ 0 w 8108612"/>
              <a:gd name="connsiteY0" fmla="*/ 21296 h 6966727"/>
              <a:gd name="connsiteX1" fmla="*/ 8108612 w 8108612"/>
              <a:gd name="connsiteY1" fmla="*/ 0 h 6966727"/>
              <a:gd name="connsiteX2" fmla="*/ 4847853 w 8108612"/>
              <a:gd name="connsiteY2" fmla="*/ 6966727 h 6966727"/>
              <a:gd name="connsiteX3" fmla="*/ 0 w 8108612"/>
              <a:gd name="connsiteY3" fmla="*/ 6963420 h 6966727"/>
              <a:gd name="connsiteX4" fmla="*/ 0 w 8108612"/>
              <a:gd name="connsiteY4" fmla="*/ 21296 h 6966727"/>
              <a:gd name="connsiteX0" fmla="*/ 0 w 7241431"/>
              <a:gd name="connsiteY0" fmla="*/ 21296 h 6966727"/>
              <a:gd name="connsiteX1" fmla="*/ 7241431 w 7241431"/>
              <a:gd name="connsiteY1" fmla="*/ 0 h 6966727"/>
              <a:gd name="connsiteX2" fmla="*/ 4847853 w 7241431"/>
              <a:gd name="connsiteY2" fmla="*/ 6966727 h 6966727"/>
              <a:gd name="connsiteX3" fmla="*/ 0 w 7241431"/>
              <a:gd name="connsiteY3" fmla="*/ 6963420 h 6966727"/>
              <a:gd name="connsiteX4" fmla="*/ 0 w 7241431"/>
              <a:gd name="connsiteY4" fmla="*/ 21296 h 6966727"/>
              <a:gd name="connsiteX0" fmla="*/ 0 w 7308137"/>
              <a:gd name="connsiteY0" fmla="*/ 21296 h 6966727"/>
              <a:gd name="connsiteX1" fmla="*/ 7308137 w 7308137"/>
              <a:gd name="connsiteY1" fmla="*/ 0 h 6966727"/>
              <a:gd name="connsiteX2" fmla="*/ 4847853 w 7308137"/>
              <a:gd name="connsiteY2" fmla="*/ 6966727 h 6966727"/>
              <a:gd name="connsiteX3" fmla="*/ 0 w 7308137"/>
              <a:gd name="connsiteY3" fmla="*/ 6963420 h 6966727"/>
              <a:gd name="connsiteX4" fmla="*/ 0 w 7308137"/>
              <a:gd name="connsiteY4" fmla="*/ 21296 h 6966727"/>
              <a:gd name="connsiteX0" fmla="*/ 0 w 7308137"/>
              <a:gd name="connsiteY0" fmla="*/ 21296 h 6966727"/>
              <a:gd name="connsiteX1" fmla="*/ 7308137 w 7308137"/>
              <a:gd name="connsiteY1" fmla="*/ 0 h 6966727"/>
              <a:gd name="connsiteX2" fmla="*/ 4794489 w 7308137"/>
              <a:gd name="connsiteY2" fmla="*/ 6966727 h 6966727"/>
              <a:gd name="connsiteX3" fmla="*/ 0 w 7308137"/>
              <a:gd name="connsiteY3" fmla="*/ 6963420 h 6966727"/>
              <a:gd name="connsiteX4" fmla="*/ 0 w 7308137"/>
              <a:gd name="connsiteY4" fmla="*/ 21296 h 6966727"/>
              <a:gd name="connsiteX0" fmla="*/ 0 w 7308137"/>
              <a:gd name="connsiteY0" fmla="*/ 21296 h 6997015"/>
              <a:gd name="connsiteX1" fmla="*/ 7308137 w 7308137"/>
              <a:gd name="connsiteY1" fmla="*/ 0 h 6997015"/>
              <a:gd name="connsiteX2" fmla="*/ 4834513 w 7308137"/>
              <a:gd name="connsiteY2" fmla="*/ 6997015 h 6997015"/>
              <a:gd name="connsiteX3" fmla="*/ 0 w 7308137"/>
              <a:gd name="connsiteY3" fmla="*/ 6963420 h 6997015"/>
              <a:gd name="connsiteX4" fmla="*/ 0 w 7308137"/>
              <a:gd name="connsiteY4" fmla="*/ 21296 h 6997015"/>
              <a:gd name="connsiteX0" fmla="*/ 0 w 7281455"/>
              <a:gd name="connsiteY0" fmla="*/ 21296 h 6997015"/>
              <a:gd name="connsiteX1" fmla="*/ 7281455 w 7281455"/>
              <a:gd name="connsiteY1" fmla="*/ 0 h 6997015"/>
              <a:gd name="connsiteX2" fmla="*/ 4834513 w 7281455"/>
              <a:gd name="connsiteY2" fmla="*/ 6997015 h 6997015"/>
              <a:gd name="connsiteX3" fmla="*/ 0 w 7281455"/>
              <a:gd name="connsiteY3" fmla="*/ 6963420 h 6997015"/>
              <a:gd name="connsiteX4" fmla="*/ 0 w 7281455"/>
              <a:gd name="connsiteY4" fmla="*/ 21296 h 6997015"/>
              <a:gd name="connsiteX0" fmla="*/ 0 w 7110703"/>
              <a:gd name="connsiteY0" fmla="*/ -1 h 6975718"/>
              <a:gd name="connsiteX1" fmla="*/ 7110703 w 7110703"/>
              <a:gd name="connsiteY1" fmla="*/ 19081 h 6975718"/>
              <a:gd name="connsiteX2" fmla="*/ 4834513 w 7110703"/>
              <a:gd name="connsiteY2" fmla="*/ 6975718 h 6975718"/>
              <a:gd name="connsiteX3" fmla="*/ 0 w 7110703"/>
              <a:gd name="connsiteY3" fmla="*/ 6942123 h 6975718"/>
              <a:gd name="connsiteX4" fmla="*/ 0 w 7110703"/>
              <a:gd name="connsiteY4" fmla="*/ -1 h 69757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0703" h="6975718">
                <a:moveTo>
                  <a:pt x="0" y="-1"/>
                </a:moveTo>
                <a:lnTo>
                  <a:pt x="7110703" y="19081"/>
                </a:lnTo>
                <a:lnTo>
                  <a:pt x="4834513" y="6975718"/>
                </a:lnTo>
                <a:lnTo>
                  <a:pt x="0" y="6942123"/>
                </a:lnTo>
                <a:lnTo>
                  <a:pt x="0" y="-1"/>
                </a:lnTo>
                <a:close/>
              </a:path>
            </a:pathLst>
          </a:cu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IN" sz="2700" dirty="0">
              <a:solidFill>
                <a:prstClr val="white"/>
              </a:solidFill>
            </a:endParaRPr>
          </a:p>
        </p:txBody>
      </p:sp>
      <p:sp>
        <p:nvSpPr>
          <p:cNvPr id="2" name="Rectangle 1"/>
          <p:cNvSpPr/>
          <p:nvPr userDrawn="1"/>
        </p:nvSpPr>
        <p:spPr>
          <a:xfrm>
            <a:off x="-36752" y="0"/>
            <a:ext cx="5884893" cy="6942124"/>
          </a:xfrm>
          <a:custGeom>
            <a:avLst/>
            <a:gdLst>
              <a:gd name="connsiteX0" fmla="*/ 0 w 6633029"/>
              <a:gd name="connsiteY0" fmla="*/ 0 h 6942124"/>
              <a:gd name="connsiteX1" fmla="*/ 6633029 w 6633029"/>
              <a:gd name="connsiteY1" fmla="*/ 0 h 6942124"/>
              <a:gd name="connsiteX2" fmla="*/ 6633029 w 6633029"/>
              <a:gd name="connsiteY2" fmla="*/ 6942124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522515 w 6633029"/>
              <a:gd name="connsiteY2" fmla="*/ 6898581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1117601 w 6633029"/>
              <a:gd name="connsiteY2" fmla="*/ 6898581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1079501 w 6633029"/>
              <a:gd name="connsiteY2" fmla="*/ 6936681 h 6942124"/>
              <a:gd name="connsiteX3" fmla="*/ 0 w 6633029"/>
              <a:gd name="connsiteY3" fmla="*/ 6942124 h 6942124"/>
              <a:gd name="connsiteX4" fmla="*/ 0 w 6633029"/>
              <a:gd name="connsiteY4" fmla="*/ 0 h 6942124"/>
              <a:gd name="connsiteX0" fmla="*/ 438150 w 7071179"/>
              <a:gd name="connsiteY0" fmla="*/ 0 h 6942124"/>
              <a:gd name="connsiteX1" fmla="*/ 7071179 w 7071179"/>
              <a:gd name="connsiteY1" fmla="*/ 0 h 6942124"/>
              <a:gd name="connsiteX2" fmla="*/ 1517651 w 7071179"/>
              <a:gd name="connsiteY2" fmla="*/ 6936681 h 6942124"/>
              <a:gd name="connsiteX3" fmla="*/ 0 w 7071179"/>
              <a:gd name="connsiteY3" fmla="*/ 6942124 h 6942124"/>
              <a:gd name="connsiteX4" fmla="*/ 438150 w 7071179"/>
              <a:gd name="connsiteY4" fmla="*/ 0 h 6942124"/>
              <a:gd name="connsiteX0" fmla="*/ 0 w 7109279"/>
              <a:gd name="connsiteY0" fmla="*/ 0 h 6942124"/>
              <a:gd name="connsiteX1" fmla="*/ 7109279 w 7109279"/>
              <a:gd name="connsiteY1" fmla="*/ 0 h 6942124"/>
              <a:gd name="connsiteX2" fmla="*/ 1555751 w 7109279"/>
              <a:gd name="connsiteY2" fmla="*/ 6936681 h 6942124"/>
              <a:gd name="connsiteX3" fmla="*/ 38100 w 7109279"/>
              <a:gd name="connsiteY3" fmla="*/ 6942124 h 6942124"/>
              <a:gd name="connsiteX4" fmla="*/ 0 w 7109279"/>
              <a:gd name="connsiteY4" fmla="*/ 0 h 6942124"/>
              <a:gd name="connsiteX0" fmla="*/ 11442 w 7120721"/>
              <a:gd name="connsiteY0" fmla="*/ 0 h 6942124"/>
              <a:gd name="connsiteX1" fmla="*/ 7120721 w 7120721"/>
              <a:gd name="connsiteY1" fmla="*/ 0 h 6942124"/>
              <a:gd name="connsiteX2" fmla="*/ 1567193 w 7120721"/>
              <a:gd name="connsiteY2" fmla="*/ 6936681 h 6942124"/>
              <a:gd name="connsiteX3" fmla="*/ 0 w 7120721"/>
              <a:gd name="connsiteY3" fmla="*/ 6942124 h 6942124"/>
              <a:gd name="connsiteX4" fmla="*/ 11442 w 7120721"/>
              <a:gd name="connsiteY4" fmla="*/ 0 h 694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20721" h="6942124">
                <a:moveTo>
                  <a:pt x="11442" y="0"/>
                </a:moveTo>
                <a:lnTo>
                  <a:pt x="7120721" y="0"/>
                </a:lnTo>
                <a:lnTo>
                  <a:pt x="1567193" y="6936681"/>
                </a:lnTo>
                <a:lnTo>
                  <a:pt x="0" y="6942124"/>
                </a:lnTo>
                <a:lnTo>
                  <a:pt x="11442" y="0"/>
                </a:lnTo>
                <a:close/>
              </a:path>
            </a:pathLst>
          </a:custGeom>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IN" sz="2700" dirty="0">
              <a:solidFill>
                <a:prstClr val="white"/>
              </a:solidFill>
            </a:endParaRPr>
          </a:p>
        </p:txBody>
      </p:sp>
      <p:sp>
        <p:nvSpPr>
          <p:cNvPr id="7" name="Rectangle 1"/>
          <p:cNvSpPr/>
          <p:nvPr userDrawn="1"/>
        </p:nvSpPr>
        <p:spPr>
          <a:xfrm>
            <a:off x="-114574" y="2083685"/>
            <a:ext cx="7934741" cy="3692695"/>
          </a:xfrm>
          <a:custGeom>
            <a:avLst/>
            <a:gdLst>
              <a:gd name="connsiteX0" fmla="*/ 0 w 6633029"/>
              <a:gd name="connsiteY0" fmla="*/ 0 h 6942124"/>
              <a:gd name="connsiteX1" fmla="*/ 6633029 w 6633029"/>
              <a:gd name="connsiteY1" fmla="*/ 0 h 6942124"/>
              <a:gd name="connsiteX2" fmla="*/ 6633029 w 6633029"/>
              <a:gd name="connsiteY2" fmla="*/ 6942124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522515 w 6633029"/>
              <a:gd name="connsiteY2" fmla="*/ 6898581 h 6942124"/>
              <a:gd name="connsiteX3" fmla="*/ 0 w 6633029"/>
              <a:gd name="connsiteY3" fmla="*/ 6942124 h 6942124"/>
              <a:gd name="connsiteX4" fmla="*/ 0 w 6633029"/>
              <a:gd name="connsiteY4" fmla="*/ 0 h 6942124"/>
              <a:gd name="connsiteX0" fmla="*/ 0 w 6633029"/>
              <a:gd name="connsiteY0" fmla="*/ 0 h 6942124"/>
              <a:gd name="connsiteX1" fmla="*/ 6633029 w 6633029"/>
              <a:gd name="connsiteY1" fmla="*/ 0 h 6942124"/>
              <a:gd name="connsiteX2" fmla="*/ 1117601 w 6633029"/>
              <a:gd name="connsiteY2" fmla="*/ 6898581 h 6942124"/>
              <a:gd name="connsiteX3" fmla="*/ 0 w 6633029"/>
              <a:gd name="connsiteY3" fmla="*/ 6942124 h 6942124"/>
              <a:gd name="connsiteX4" fmla="*/ 0 w 6633029"/>
              <a:gd name="connsiteY4" fmla="*/ 0 h 6942124"/>
              <a:gd name="connsiteX0" fmla="*/ 0 w 8108612"/>
              <a:gd name="connsiteY0" fmla="*/ 21296 h 6963420"/>
              <a:gd name="connsiteX1" fmla="*/ 8108612 w 8108612"/>
              <a:gd name="connsiteY1" fmla="*/ 0 h 6963420"/>
              <a:gd name="connsiteX2" fmla="*/ 1117601 w 8108612"/>
              <a:gd name="connsiteY2" fmla="*/ 6919877 h 6963420"/>
              <a:gd name="connsiteX3" fmla="*/ 0 w 8108612"/>
              <a:gd name="connsiteY3" fmla="*/ 6963420 h 6963420"/>
              <a:gd name="connsiteX4" fmla="*/ 0 w 8108612"/>
              <a:gd name="connsiteY4" fmla="*/ 21296 h 6963420"/>
              <a:gd name="connsiteX0" fmla="*/ 0 w 8108612"/>
              <a:gd name="connsiteY0" fmla="*/ 21296 h 6963420"/>
              <a:gd name="connsiteX1" fmla="*/ 8108612 w 8108612"/>
              <a:gd name="connsiteY1" fmla="*/ 0 h 6963420"/>
              <a:gd name="connsiteX2" fmla="*/ 4380909 w 8108612"/>
              <a:gd name="connsiteY2" fmla="*/ 6941172 h 6963420"/>
              <a:gd name="connsiteX3" fmla="*/ 0 w 8108612"/>
              <a:gd name="connsiteY3" fmla="*/ 6963420 h 6963420"/>
              <a:gd name="connsiteX4" fmla="*/ 0 w 8108612"/>
              <a:gd name="connsiteY4" fmla="*/ 21296 h 6963420"/>
              <a:gd name="connsiteX0" fmla="*/ 0 w 8108612"/>
              <a:gd name="connsiteY0" fmla="*/ 21296 h 6966727"/>
              <a:gd name="connsiteX1" fmla="*/ 8108612 w 8108612"/>
              <a:gd name="connsiteY1" fmla="*/ 0 h 6966727"/>
              <a:gd name="connsiteX2" fmla="*/ 4380909 w 8108612"/>
              <a:gd name="connsiteY2" fmla="*/ 6966727 h 6966727"/>
              <a:gd name="connsiteX3" fmla="*/ 0 w 8108612"/>
              <a:gd name="connsiteY3" fmla="*/ 6963420 h 6966727"/>
              <a:gd name="connsiteX4" fmla="*/ 0 w 8108612"/>
              <a:gd name="connsiteY4" fmla="*/ 21296 h 6966727"/>
              <a:gd name="connsiteX0" fmla="*/ 0 w 8574165"/>
              <a:gd name="connsiteY0" fmla="*/ 21296 h 6966727"/>
              <a:gd name="connsiteX1" fmla="*/ 8574165 w 8574165"/>
              <a:gd name="connsiteY1" fmla="*/ 0 h 6966727"/>
              <a:gd name="connsiteX2" fmla="*/ 4846462 w 8574165"/>
              <a:gd name="connsiteY2" fmla="*/ 6966727 h 6966727"/>
              <a:gd name="connsiteX3" fmla="*/ 465553 w 8574165"/>
              <a:gd name="connsiteY3" fmla="*/ 6963420 h 6966727"/>
              <a:gd name="connsiteX4" fmla="*/ 0 w 8574165"/>
              <a:gd name="connsiteY4" fmla="*/ 21296 h 6966727"/>
              <a:gd name="connsiteX0" fmla="*/ 0 w 8574165"/>
              <a:gd name="connsiteY0" fmla="*/ 21296 h 7047269"/>
              <a:gd name="connsiteX1" fmla="*/ 8574165 w 8574165"/>
              <a:gd name="connsiteY1" fmla="*/ 0 h 7047269"/>
              <a:gd name="connsiteX2" fmla="*/ 4846462 w 8574165"/>
              <a:gd name="connsiteY2" fmla="*/ 6966727 h 7047269"/>
              <a:gd name="connsiteX3" fmla="*/ 0 w 8574165"/>
              <a:gd name="connsiteY3" fmla="*/ 7047269 h 7047269"/>
              <a:gd name="connsiteX4" fmla="*/ 0 w 8574165"/>
              <a:gd name="connsiteY4" fmla="*/ 21296 h 7047269"/>
              <a:gd name="connsiteX0" fmla="*/ 0 w 8574165"/>
              <a:gd name="connsiteY0" fmla="*/ 21296 h 7047269"/>
              <a:gd name="connsiteX1" fmla="*/ 8574165 w 8574165"/>
              <a:gd name="connsiteY1" fmla="*/ 0 h 7047269"/>
              <a:gd name="connsiteX2" fmla="*/ 4833121 w 8574165"/>
              <a:gd name="connsiteY2" fmla="*/ 7026799 h 7047269"/>
              <a:gd name="connsiteX3" fmla="*/ 0 w 8574165"/>
              <a:gd name="connsiteY3" fmla="*/ 7047269 h 7047269"/>
              <a:gd name="connsiteX4" fmla="*/ 0 w 8574165"/>
              <a:gd name="connsiteY4" fmla="*/ 21296 h 7047269"/>
              <a:gd name="connsiteX0" fmla="*/ 0 w 8574165"/>
              <a:gd name="connsiteY0" fmla="*/ 21296 h 7066845"/>
              <a:gd name="connsiteX1" fmla="*/ 8574165 w 8574165"/>
              <a:gd name="connsiteY1" fmla="*/ 0 h 7066845"/>
              <a:gd name="connsiteX2" fmla="*/ 4833121 w 8574165"/>
              <a:gd name="connsiteY2" fmla="*/ 7066845 h 7066845"/>
              <a:gd name="connsiteX3" fmla="*/ 0 w 8574165"/>
              <a:gd name="connsiteY3" fmla="*/ 7047269 h 7066845"/>
              <a:gd name="connsiteX4" fmla="*/ 0 w 8574165"/>
              <a:gd name="connsiteY4" fmla="*/ 21296 h 7066845"/>
              <a:gd name="connsiteX0" fmla="*/ 0 w 8574165"/>
              <a:gd name="connsiteY0" fmla="*/ 21296 h 7047269"/>
              <a:gd name="connsiteX1" fmla="*/ 8574165 w 8574165"/>
              <a:gd name="connsiteY1" fmla="*/ 0 h 7047269"/>
              <a:gd name="connsiteX2" fmla="*/ 5006557 w 8574165"/>
              <a:gd name="connsiteY2" fmla="*/ 6746469 h 7047269"/>
              <a:gd name="connsiteX3" fmla="*/ 0 w 8574165"/>
              <a:gd name="connsiteY3" fmla="*/ 7047269 h 7047269"/>
              <a:gd name="connsiteX4" fmla="*/ 0 w 8574165"/>
              <a:gd name="connsiteY4" fmla="*/ 21296 h 7047269"/>
              <a:gd name="connsiteX0" fmla="*/ 0 w 8574165"/>
              <a:gd name="connsiteY0" fmla="*/ 21296 h 6746915"/>
              <a:gd name="connsiteX1" fmla="*/ 8574165 w 8574165"/>
              <a:gd name="connsiteY1" fmla="*/ 0 h 6746915"/>
              <a:gd name="connsiteX2" fmla="*/ 5006557 w 8574165"/>
              <a:gd name="connsiteY2" fmla="*/ 6746469 h 6746915"/>
              <a:gd name="connsiteX3" fmla="*/ 0 w 8574165"/>
              <a:gd name="connsiteY3" fmla="*/ 6746915 h 6746915"/>
              <a:gd name="connsiteX4" fmla="*/ 0 w 8574165"/>
              <a:gd name="connsiteY4" fmla="*/ 21296 h 6746915"/>
              <a:gd name="connsiteX0" fmla="*/ 0 w 9911577"/>
              <a:gd name="connsiteY0" fmla="*/ 91045 h 6746915"/>
              <a:gd name="connsiteX1" fmla="*/ 9911577 w 9911577"/>
              <a:gd name="connsiteY1" fmla="*/ 0 h 6746915"/>
              <a:gd name="connsiteX2" fmla="*/ 6343969 w 9911577"/>
              <a:gd name="connsiteY2" fmla="*/ 6746469 h 6746915"/>
              <a:gd name="connsiteX3" fmla="*/ 1337412 w 9911577"/>
              <a:gd name="connsiteY3" fmla="*/ 6746915 h 6746915"/>
              <a:gd name="connsiteX4" fmla="*/ 0 w 9911577"/>
              <a:gd name="connsiteY4" fmla="*/ 91045 h 6746915"/>
              <a:gd name="connsiteX0" fmla="*/ 15922 w 9927499"/>
              <a:gd name="connsiteY0" fmla="*/ 91045 h 6746469"/>
              <a:gd name="connsiteX1" fmla="*/ 9927499 w 9927499"/>
              <a:gd name="connsiteY1" fmla="*/ 0 h 6746469"/>
              <a:gd name="connsiteX2" fmla="*/ 6359891 w 9927499"/>
              <a:gd name="connsiteY2" fmla="*/ 6746469 h 6746469"/>
              <a:gd name="connsiteX3" fmla="*/ 0 w 9927499"/>
              <a:gd name="connsiteY3" fmla="*/ 6607418 h 6746469"/>
              <a:gd name="connsiteX4" fmla="*/ 15922 w 9927499"/>
              <a:gd name="connsiteY4" fmla="*/ 91045 h 6746469"/>
              <a:gd name="connsiteX0" fmla="*/ 5973 w 9927499"/>
              <a:gd name="connsiteY0" fmla="*/ 3884 h 6746469"/>
              <a:gd name="connsiteX1" fmla="*/ 9927499 w 9927499"/>
              <a:gd name="connsiteY1" fmla="*/ 0 h 6746469"/>
              <a:gd name="connsiteX2" fmla="*/ 6359891 w 9927499"/>
              <a:gd name="connsiteY2" fmla="*/ 6746469 h 6746469"/>
              <a:gd name="connsiteX3" fmla="*/ 0 w 9927499"/>
              <a:gd name="connsiteY3" fmla="*/ 6607418 h 6746469"/>
              <a:gd name="connsiteX4" fmla="*/ 5973 w 9927499"/>
              <a:gd name="connsiteY4" fmla="*/ 3884 h 6746469"/>
              <a:gd name="connsiteX0" fmla="*/ 5973 w 9927499"/>
              <a:gd name="connsiteY0" fmla="*/ 3884 h 6746469"/>
              <a:gd name="connsiteX1" fmla="*/ 9927499 w 9927499"/>
              <a:gd name="connsiteY1" fmla="*/ 0 h 6746469"/>
              <a:gd name="connsiteX2" fmla="*/ 6359891 w 9927499"/>
              <a:gd name="connsiteY2" fmla="*/ 6746469 h 6746469"/>
              <a:gd name="connsiteX3" fmla="*/ 0 w 9927499"/>
              <a:gd name="connsiteY3" fmla="*/ 6738160 h 6746469"/>
              <a:gd name="connsiteX4" fmla="*/ 5973 w 9927499"/>
              <a:gd name="connsiteY4" fmla="*/ 3884 h 6746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27499" h="6746469">
                <a:moveTo>
                  <a:pt x="5973" y="3884"/>
                </a:moveTo>
                <a:lnTo>
                  <a:pt x="9927499" y="0"/>
                </a:lnTo>
                <a:lnTo>
                  <a:pt x="6359891" y="6746469"/>
                </a:lnTo>
                <a:lnTo>
                  <a:pt x="0" y="6738160"/>
                </a:lnTo>
                <a:cubicBezTo>
                  <a:pt x="5307" y="4566036"/>
                  <a:pt x="666" y="2176008"/>
                  <a:pt x="5973" y="3884"/>
                </a:cubicBezTo>
                <a:close/>
              </a:path>
            </a:pathLst>
          </a:custGeom>
          <a:gradFill flip="none" rotWithShape="1">
            <a:gsLst>
              <a:gs pos="21000">
                <a:srgbClr val="087AC0"/>
              </a:gs>
              <a:gs pos="100000">
                <a:srgbClr val="39B2E5"/>
              </a:gs>
            </a:gsLst>
            <a:lin ang="2700000" scaled="1"/>
            <a:tileRect/>
          </a:gra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IN" sz="2700" dirty="0">
              <a:solidFill>
                <a:prstClr val="white"/>
              </a:solidFill>
            </a:endParaRPr>
          </a:p>
        </p:txBody>
      </p:sp>
      <p:cxnSp>
        <p:nvCxnSpPr>
          <p:cNvPr id="12" name="Straight Connector 11"/>
          <p:cNvCxnSpPr/>
          <p:nvPr userDrawn="1"/>
        </p:nvCxnSpPr>
        <p:spPr>
          <a:xfrm>
            <a:off x="508764" y="4037949"/>
            <a:ext cx="5180522" cy="0"/>
          </a:xfrm>
          <a:prstGeom prst="line">
            <a:avLst/>
          </a:prstGeom>
          <a:ln w="19050">
            <a:solidFill>
              <a:schemeClr val="bg1"/>
            </a:solidFill>
          </a:ln>
        </p:spPr>
        <p:style>
          <a:lnRef idx="1">
            <a:schemeClr val="dk1"/>
          </a:lnRef>
          <a:fillRef idx="0">
            <a:schemeClr val="dk1"/>
          </a:fillRef>
          <a:effectRef idx="0">
            <a:schemeClr val="dk1"/>
          </a:effectRef>
          <a:fontRef idx="minor">
            <a:schemeClr val="tx1"/>
          </a:fontRef>
        </p:style>
      </p:cxnSp>
      <p:sp>
        <p:nvSpPr>
          <p:cNvPr id="14" name="Title 1"/>
          <p:cNvSpPr>
            <a:spLocks noGrp="1"/>
          </p:cNvSpPr>
          <p:nvPr userDrawn="1">
            <p:ph type="title" hasCustomPrompt="1"/>
          </p:nvPr>
        </p:nvSpPr>
        <p:spPr>
          <a:xfrm>
            <a:off x="431487" y="2656202"/>
            <a:ext cx="6677793" cy="1296000"/>
          </a:xfrm>
        </p:spPr>
        <p:txBody>
          <a:bodyPr anchor="b"/>
          <a:lstStyle>
            <a:lvl1pPr marL="0" marR="0" indent="0" algn="l" defTabSz="914446" rtl="0" eaLnBrk="1" fontAlgn="auto" latinLnBrk="0" hangingPunct="1">
              <a:lnSpc>
                <a:spcPct val="90000"/>
              </a:lnSpc>
              <a:spcBef>
                <a:spcPct val="0"/>
              </a:spcBef>
              <a:spcAft>
                <a:spcPts val="0"/>
              </a:spcAft>
              <a:buClrTx/>
              <a:buSzTx/>
              <a:buFontTx/>
              <a:buNone/>
              <a:tabLst/>
              <a:defRPr sz="3600" b="1">
                <a:solidFill>
                  <a:schemeClr val="bg1"/>
                </a:solidFill>
              </a:defRPr>
            </a:lvl1pPr>
          </a:lstStyle>
          <a:p>
            <a:pPr marL="0" marR="0" lvl="0" indent="0" algn="l" defTabSz="914446" rtl="0" eaLnBrk="1" fontAlgn="auto" latinLnBrk="0" hangingPunct="1">
              <a:lnSpc>
                <a:spcPct val="90000"/>
              </a:lnSpc>
              <a:spcBef>
                <a:spcPct val="0"/>
              </a:spcBef>
              <a:spcAft>
                <a:spcPts val="0"/>
              </a:spcAft>
              <a:buClrTx/>
              <a:buSzTx/>
              <a:buFontTx/>
              <a:buNone/>
              <a:tabLst/>
              <a:defRPr/>
            </a:pPr>
            <a:r>
              <a:rPr lang="en-US" dirty="0"/>
              <a:t>Sub heading will come here</a:t>
            </a:r>
          </a:p>
        </p:txBody>
      </p:sp>
      <p:sp>
        <p:nvSpPr>
          <p:cNvPr id="15" name="Text Placeholder 2"/>
          <p:cNvSpPr>
            <a:spLocks noGrp="1"/>
          </p:cNvSpPr>
          <p:nvPr userDrawn="1">
            <p:ph type="body" idx="1" hasCustomPrompt="1"/>
          </p:nvPr>
        </p:nvSpPr>
        <p:spPr>
          <a:xfrm>
            <a:off x="431486" y="4100902"/>
            <a:ext cx="5257800" cy="547449"/>
          </a:xfrm>
        </p:spPr>
        <p:txBody>
          <a:bodyPr/>
          <a:lstStyle>
            <a:lvl1pPr marL="0" indent="0">
              <a:buNone/>
              <a:defRPr sz="2400">
                <a:solidFill>
                  <a:schemeClr val="bg1"/>
                </a:solidFill>
              </a:defRPr>
            </a:lvl1pPr>
            <a:lvl2pPr marL="457223" indent="0">
              <a:buNone/>
              <a:defRPr sz="2000">
                <a:solidFill>
                  <a:schemeClr val="tx1">
                    <a:tint val="75000"/>
                  </a:schemeClr>
                </a:solidFill>
              </a:defRPr>
            </a:lvl2pPr>
            <a:lvl3pPr marL="914446" indent="0">
              <a:buNone/>
              <a:defRPr sz="1800">
                <a:solidFill>
                  <a:schemeClr val="tx1">
                    <a:tint val="75000"/>
                  </a:schemeClr>
                </a:solidFill>
              </a:defRPr>
            </a:lvl3pPr>
            <a:lvl4pPr marL="1371669" indent="0">
              <a:buNone/>
              <a:defRPr sz="1600">
                <a:solidFill>
                  <a:schemeClr val="tx1">
                    <a:tint val="75000"/>
                  </a:schemeClr>
                </a:solidFill>
              </a:defRPr>
            </a:lvl4pPr>
            <a:lvl5pPr marL="1828891" indent="0">
              <a:buNone/>
              <a:defRPr sz="1600">
                <a:solidFill>
                  <a:schemeClr val="tx1">
                    <a:tint val="75000"/>
                  </a:schemeClr>
                </a:solidFill>
              </a:defRPr>
            </a:lvl5pPr>
            <a:lvl6pPr marL="2286114" indent="0">
              <a:buNone/>
              <a:defRPr sz="1600">
                <a:solidFill>
                  <a:schemeClr val="tx1">
                    <a:tint val="75000"/>
                  </a:schemeClr>
                </a:solidFill>
              </a:defRPr>
            </a:lvl6pPr>
            <a:lvl7pPr marL="2743337" indent="0">
              <a:buNone/>
              <a:defRPr sz="1600">
                <a:solidFill>
                  <a:schemeClr val="tx1">
                    <a:tint val="75000"/>
                  </a:schemeClr>
                </a:solidFill>
              </a:defRPr>
            </a:lvl7pPr>
            <a:lvl8pPr marL="3200560" indent="0">
              <a:buNone/>
              <a:defRPr sz="1600">
                <a:solidFill>
                  <a:schemeClr val="tx1">
                    <a:tint val="75000"/>
                  </a:schemeClr>
                </a:solidFill>
              </a:defRPr>
            </a:lvl8pPr>
            <a:lvl9pPr marL="3657783" indent="0">
              <a:buNone/>
              <a:defRPr sz="1600">
                <a:solidFill>
                  <a:schemeClr val="tx1">
                    <a:tint val="75000"/>
                  </a:schemeClr>
                </a:solidFill>
              </a:defRPr>
            </a:lvl9pPr>
          </a:lstStyle>
          <a:p>
            <a:pPr lvl="0"/>
            <a:r>
              <a:rPr lang="en-US" dirty="0"/>
              <a:t>Be a step closer to bring PMP Certified</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3588" y="393700"/>
            <a:ext cx="3673333" cy="1248934"/>
          </a:xfrm>
          <a:prstGeom prst="rect">
            <a:avLst/>
          </a:prstGeom>
        </p:spPr>
      </p:pic>
    </p:spTree>
    <p:extLst>
      <p:ext uri="{BB962C8B-B14F-4D97-AF65-F5344CB8AC3E}">
        <p14:creationId xmlns:p14="http://schemas.microsoft.com/office/powerpoint/2010/main" val="24245942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1_Title Only">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96"/>
            <a:ext cx="12193597" cy="6857104"/>
          </a:xfrm>
          <a:prstGeom prst="rect">
            <a:avLst/>
          </a:prstGeom>
        </p:spPr>
      </p:pic>
      <p:cxnSp>
        <p:nvCxnSpPr>
          <p:cNvPr id="38" name="Straight Connector 37"/>
          <p:cNvCxnSpPr/>
          <p:nvPr/>
        </p:nvCxnSpPr>
        <p:spPr>
          <a:xfrm>
            <a:off x="4668000" y="4432634"/>
            <a:ext cx="7524000" cy="144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073550" y="2563746"/>
            <a:ext cx="511845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1" name="Group 40"/>
          <p:cNvGrpSpPr/>
          <p:nvPr userDrawn="1"/>
        </p:nvGrpSpPr>
        <p:grpSpPr>
          <a:xfrm>
            <a:off x="-9528" y="2533401"/>
            <a:ext cx="12557499" cy="1928384"/>
            <a:chOff x="87172" y="2646001"/>
            <a:chExt cx="10875431" cy="1711815"/>
          </a:xfrm>
        </p:grpSpPr>
        <p:sp>
          <p:nvSpPr>
            <p:cNvPr id="42" name="Rectangle 41"/>
            <p:cNvSpPr/>
            <p:nvPr/>
          </p:nvSpPr>
          <p:spPr>
            <a:xfrm>
              <a:off x="4794414" y="3051713"/>
              <a:ext cx="6168189" cy="1065525"/>
            </a:xfrm>
            <a:prstGeom prst="rect">
              <a:avLst/>
            </a:prstGeom>
          </p:spPr>
          <p:txBody>
            <a:bodyPr wrap="square">
              <a:spAutoFit/>
            </a:bodyPr>
            <a:lstStyle/>
            <a:p>
              <a:pPr defTabSz="914446"/>
              <a:r>
                <a:rPr lang="en-IN" sz="1800" dirty="0">
                  <a:solidFill>
                    <a:prstClr val="white"/>
                  </a:solidFill>
                  <a:latin typeface="Helvetica LT Std Cond" panose="020B0506020202030204" pitchFamily="34" charset="0"/>
                </a:rPr>
                <a:t>Manipal ProLearn</a:t>
              </a:r>
            </a:p>
            <a:p>
              <a:pPr defTabSz="914446"/>
              <a:r>
                <a:rPr lang="en-IN" sz="1800" dirty="0">
                  <a:solidFill>
                    <a:prstClr val="white"/>
                  </a:solidFill>
                  <a:latin typeface="Helvetica LT Std Cond" panose="020B0506020202030204" pitchFamily="34" charset="0"/>
                </a:rPr>
                <a:t>#7, Service Road, Pragathi Nagar, Electronic City, </a:t>
              </a:r>
              <a:br>
                <a:rPr lang="en-IN" sz="1800" dirty="0">
                  <a:solidFill>
                    <a:prstClr val="white"/>
                  </a:solidFill>
                  <a:latin typeface="Helvetica LT Std Cond" panose="020B0506020202030204" pitchFamily="34" charset="0"/>
                </a:rPr>
              </a:br>
              <a:r>
                <a:rPr lang="en-IN" sz="1800" dirty="0">
                  <a:solidFill>
                    <a:prstClr val="white"/>
                  </a:solidFill>
                  <a:latin typeface="Helvetica LT Std Cond" panose="020B0506020202030204" pitchFamily="34" charset="0"/>
                </a:rPr>
                <a:t>Bengaluru 560100</a:t>
              </a:r>
            </a:p>
            <a:p>
              <a:pPr defTabSz="914446"/>
              <a:r>
                <a:rPr lang="en-IN" sz="1800" dirty="0">
                  <a:solidFill>
                    <a:prstClr val="white"/>
                  </a:solidFill>
                  <a:latin typeface="Helvetica LT Std Cond" panose="020B0506020202030204" pitchFamily="34" charset="0"/>
                </a:rPr>
                <a:t>contact@manipalprolearn.com  |  manipalprolearn.com</a:t>
              </a:r>
            </a:p>
          </p:txBody>
        </p:sp>
        <p:sp>
          <p:nvSpPr>
            <p:cNvPr id="43" name="Rectangle 42"/>
            <p:cNvSpPr/>
            <p:nvPr userDrawn="1"/>
          </p:nvSpPr>
          <p:spPr>
            <a:xfrm>
              <a:off x="87172" y="2646001"/>
              <a:ext cx="4603315" cy="1711815"/>
            </a:xfrm>
            <a:custGeom>
              <a:avLst/>
              <a:gdLst>
                <a:gd name="connsiteX0" fmla="*/ 0 w 3723181"/>
                <a:gd name="connsiteY0" fmla="*/ 0 h 1233232"/>
                <a:gd name="connsiteX1" fmla="*/ 3723181 w 3723181"/>
                <a:gd name="connsiteY1" fmla="*/ 0 h 1233232"/>
                <a:gd name="connsiteX2" fmla="*/ 3723181 w 3723181"/>
                <a:gd name="connsiteY2" fmla="*/ 1233232 h 1233232"/>
                <a:gd name="connsiteX3" fmla="*/ 0 w 3723181"/>
                <a:gd name="connsiteY3" fmla="*/ 1233232 h 1233232"/>
                <a:gd name="connsiteX4" fmla="*/ 0 w 3723181"/>
                <a:gd name="connsiteY4" fmla="*/ 0 h 1233232"/>
                <a:gd name="connsiteX0" fmla="*/ 0 w 3723181"/>
                <a:gd name="connsiteY0" fmla="*/ 0 h 1233232"/>
                <a:gd name="connsiteX1" fmla="*/ 3723181 w 3723181"/>
                <a:gd name="connsiteY1" fmla="*/ 0 h 1233232"/>
                <a:gd name="connsiteX2" fmla="*/ 3050081 w 3723181"/>
                <a:gd name="connsiteY2" fmla="*/ 1233232 h 1233232"/>
                <a:gd name="connsiteX3" fmla="*/ 0 w 3723181"/>
                <a:gd name="connsiteY3" fmla="*/ 1233232 h 1233232"/>
                <a:gd name="connsiteX4" fmla="*/ 0 w 3723181"/>
                <a:gd name="connsiteY4" fmla="*/ 0 h 1233232"/>
                <a:gd name="connsiteX0" fmla="*/ 1117600 w 4840781"/>
                <a:gd name="connsiteY0" fmla="*/ 0 h 1258632"/>
                <a:gd name="connsiteX1" fmla="*/ 4840781 w 4840781"/>
                <a:gd name="connsiteY1" fmla="*/ 0 h 1258632"/>
                <a:gd name="connsiteX2" fmla="*/ 4167681 w 4840781"/>
                <a:gd name="connsiteY2" fmla="*/ 1233232 h 1258632"/>
                <a:gd name="connsiteX3" fmla="*/ 0 w 4840781"/>
                <a:gd name="connsiteY3" fmla="*/ 1258632 h 1258632"/>
                <a:gd name="connsiteX4" fmla="*/ 1117600 w 4840781"/>
                <a:gd name="connsiteY4" fmla="*/ 0 h 1258632"/>
                <a:gd name="connsiteX0" fmla="*/ 0 w 4853481"/>
                <a:gd name="connsiteY0" fmla="*/ 12700 h 1258632"/>
                <a:gd name="connsiteX1" fmla="*/ 4853481 w 4853481"/>
                <a:gd name="connsiteY1" fmla="*/ 0 h 1258632"/>
                <a:gd name="connsiteX2" fmla="*/ 4180381 w 4853481"/>
                <a:gd name="connsiteY2" fmla="*/ 1233232 h 1258632"/>
                <a:gd name="connsiteX3" fmla="*/ 12700 w 4853481"/>
                <a:gd name="connsiteY3" fmla="*/ 1258632 h 1258632"/>
                <a:gd name="connsiteX4" fmla="*/ 0 w 4853481"/>
                <a:gd name="connsiteY4" fmla="*/ 12700 h 1258632"/>
                <a:gd name="connsiteX0" fmla="*/ 0 w 4853481"/>
                <a:gd name="connsiteY0" fmla="*/ 12700 h 1271332"/>
                <a:gd name="connsiteX1" fmla="*/ 4853481 w 4853481"/>
                <a:gd name="connsiteY1" fmla="*/ 0 h 1271332"/>
                <a:gd name="connsiteX2" fmla="*/ 4180381 w 4853481"/>
                <a:gd name="connsiteY2" fmla="*/ 1233232 h 1271332"/>
                <a:gd name="connsiteX3" fmla="*/ 0 w 4853481"/>
                <a:gd name="connsiteY3" fmla="*/ 1271332 h 1271332"/>
                <a:gd name="connsiteX4" fmla="*/ 0 w 4853481"/>
                <a:gd name="connsiteY4" fmla="*/ 12700 h 1271332"/>
                <a:gd name="connsiteX0" fmla="*/ 0 w 4872328"/>
                <a:gd name="connsiteY0" fmla="*/ 20854 h 1279486"/>
                <a:gd name="connsiteX1" fmla="*/ 4872328 w 4872328"/>
                <a:gd name="connsiteY1" fmla="*/ 0 h 1279486"/>
                <a:gd name="connsiteX2" fmla="*/ 4180381 w 4872328"/>
                <a:gd name="connsiteY2" fmla="*/ 1241386 h 1279486"/>
                <a:gd name="connsiteX3" fmla="*/ 0 w 4872328"/>
                <a:gd name="connsiteY3" fmla="*/ 1279486 h 1279486"/>
                <a:gd name="connsiteX4" fmla="*/ 0 w 4872328"/>
                <a:gd name="connsiteY4" fmla="*/ 20854 h 1279486"/>
                <a:gd name="connsiteX0" fmla="*/ 1002977 w 4872328"/>
                <a:gd name="connsiteY0" fmla="*/ 8091 h 1279486"/>
                <a:gd name="connsiteX1" fmla="*/ 4872328 w 4872328"/>
                <a:gd name="connsiteY1" fmla="*/ 0 h 1279486"/>
                <a:gd name="connsiteX2" fmla="*/ 4180381 w 4872328"/>
                <a:gd name="connsiteY2" fmla="*/ 1241386 h 1279486"/>
                <a:gd name="connsiteX3" fmla="*/ 0 w 4872328"/>
                <a:gd name="connsiteY3" fmla="*/ 1279486 h 1279486"/>
                <a:gd name="connsiteX4" fmla="*/ 1002977 w 4872328"/>
                <a:gd name="connsiteY4" fmla="*/ 8091 h 1279486"/>
                <a:gd name="connsiteX0" fmla="*/ 0 w 3869351"/>
                <a:gd name="connsiteY0" fmla="*/ 8091 h 1266723"/>
                <a:gd name="connsiteX1" fmla="*/ 3869351 w 3869351"/>
                <a:gd name="connsiteY1" fmla="*/ 0 h 1266723"/>
                <a:gd name="connsiteX2" fmla="*/ 3177404 w 3869351"/>
                <a:gd name="connsiteY2" fmla="*/ 1241386 h 1266723"/>
                <a:gd name="connsiteX3" fmla="*/ 14750 w 3869351"/>
                <a:gd name="connsiteY3" fmla="*/ 1266723 h 1266723"/>
                <a:gd name="connsiteX4" fmla="*/ 0 w 3869351"/>
                <a:gd name="connsiteY4" fmla="*/ 8091 h 1266723"/>
                <a:gd name="connsiteX0" fmla="*/ 4362 w 3873713"/>
                <a:gd name="connsiteY0" fmla="*/ 8091 h 1254320"/>
                <a:gd name="connsiteX1" fmla="*/ 3873713 w 3873713"/>
                <a:gd name="connsiteY1" fmla="*/ 0 h 1254320"/>
                <a:gd name="connsiteX2" fmla="*/ 3181766 w 3873713"/>
                <a:gd name="connsiteY2" fmla="*/ 1241386 h 1254320"/>
                <a:gd name="connsiteX3" fmla="*/ 0 w 3873713"/>
                <a:gd name="connsiteY3" fmla="*/ 1254320 h 1254320"/>
                <a:gd name="connsiteX4" fmla="*/ 4362 w 3873713"/>
                <a:gd name="connsiteY4" fmla="*/ 8091 h 1254320"/>
                <a:gd name="connsiteX0" fmla="*/ 4362 w 3969750"/>
                <a:gd name="connsiteY0" fmla="*/ 0 h 1246229"/>
                <a:gd name="connsiteX1" fmla="*/ 3969750 w 3969750"/>
                <a:gd name="connsiteY1" fmla="*/ 1143 h 1246229"/>
                <a:gd name="connsiteX2" fmla="*/ 3181766 w 3969750"/>
                <a:gd name="connsiteY2" fmla="*/ 1233295 h 1246229"/>
                <a:gd name="connsiteX3" fmla="*/ 0 w 3969750"/>
                <a:gd name="connsiteY3" fmla="*/ 1246229 h 1246229"/>
                <a:gd name="connsiteX4" fmla="*/ 4362 w 3969750"/>
                <a:gd name="connsiteY4" fmla="*/ 0 h 1246229"/>
                <a:gd name="connsiteX0" fmla="*/ 4362 w 3969750"/>
                <a:gd name="connsiteY0" fmla="*/ 0 h 1246229"/>
                <a:gd name="connsiteX1" fmla="*/ 3969750 w 3969750"/>
                <a:gd name="connsiteY1" fmla="*/ 1143 h 1246229"/>
                <a:gd name="connsiteX2" fmla="*/ 3363168 w 3969750"/>
                <a:gd name="connsiteY2" fmla="*/ 1242529 h 1246229"/>
                <a:gd name="connsiteX3" fmla="*/ 0 w 3969750"/>
                <a:gd name="connsiteY3" fmla="*/ 1246229 h 1246229"/>
                <a:gd name="connsiteX4" fmla="*/ 4362 w 3969750"/>
                <a:gd name="connsiteY4" fmla="*/ 0 h 1246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9750" h="1246229">
                  <a:moveTo>
                    <a:pt x="4362" y="0"/>
                  </a:moveTo>
                  <a:lnTo>
                    <a:pt x="3969750" y="1143"/>
                  </a:lnTo>
                  <a:lnTo>
                    <a:pt x="3363168" y="1242529"/>
                  </a:lnTo>
                  <a:lnTo>
                    <a:pt x="0" y="1246229"/>
                  </a:lnTo>
                  <a:lnTo>
                    <a:pt x="4362"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endParaRPr lang="en-IN" sz="2700" dirty="0">
                <a:solidFill>
                  <a:prstClr val="white"/>
                </a:solidFill>
              </a:endParaRPr>
            </a:p>
          </p:txBody>
        </p:sp>
      </p:grpSp>
      <p:sp>
        <p:nvSpPr>
          <p:cNvPr id="44" name="Title 1"/>
          <p:cNvSpPr txBox="1">
            <a:spLocks/>
          </p:cNvSpPr>
          <p:nvPr userDrawn="1"/>
        </p:nvSpPr>
        <p:spPr>
          <a:xfrm>
            <a:off x="5363589" y="2393535"/>
            <a:ext cx="1667097" cy="611757"/>
          </a:xfrm>
          <a:prstGeom prst="rect">
            <a:avLst/>
          </a:prstGeom>
          <a:ln>
            <a:noFill/>
          </a:ln>
        </p:spPr>
        <p:txBody>
          <a:bodyPr vert="horz" lIns="91440" tIns="45720" rIns="91440" bIns="45720" rtlCol="0" anchor="t">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2400" b="1" dirty="0">
                <a:solidFill>
                  <a:prstClr val="white"/>
                </a:solidFill>
                <a:latin typeface="Helvetica LT Std Cond" panose="020B0506020202030204" pitchFamily="34" charset="0"/>
              </a:rPr>
              <a:t>THANK YOU</a:t>
            </a:r>
            <a:endParaRPr lang="en-IN" sz="2800" b="1" dirty="0">
              <a:solidFill>
                <a:prstClr val="white"/>
              </a:solidFill>
              <a:latin typeface="Helvetica LT Std Cond" panose="020B0506020202030204" pitchFamily="34" charset="0"/>
            </a:endParaRPr>
          </a:p>
        </p:txBody>
      </p:sp>
      <p:pic>
        <p:nvPicPr>
          <p:cNvPr id="30" name="Picture 2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7094" y="2726709"/>
            <a:ext cx="4084254" cy="1388647"/>
          </a:xfrm>
          <a:prstGeom prst="rect">
            <a:avLst/>
          </a:prstGeom>
        </p:spPr>
      </p:pic>
    </p:spTree>
    <p:extLst>
      <p:ext uri="{BB962C8B-B14F-4D97-AF65-F5344CB8AC3E}">
        <p14:creationId xmlns:p14="http://schemas.microsoft.com/office/powerpoint/2010/main" val="3893702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EE0C9-8087-4365-915B-126E4F2BD2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5F878F-A38C-4AA4-B8C8-1F150C6D21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B3137C5-58AD-4D9A-8675-B8C379329218}"/>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5" name="Footer Placeholder 4">
            <a:extLst>
              <a:ext uri="{FF2B5EF4-FFF2-40B4-BE49-F238E27FC236}">
                <a16:creationId xmlns:a16="http://schemas.microsoft.com/office/drawing/2014/main" id="{37C11509-A3EB-45ED-8F42-16741755F6E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0206A8F-FC3D-4747-BCA3-2BE622DDEAA3}"/>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915302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21F70-348B-4228-8231-4A789EE9A87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FFA89C8-D396-4C09-A2FF-95ED83CE86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622ACDC-CB97-4A30-A0A2-A501968258DD}"/>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5" name="Footer Placeholder 4">
            <a:extLst>
              <a:ext uri="{FF2B5EF4-FFF2-40B4-BE49-F238E27FC236}">
                <a16:creationId xmlns:a16="http://schemas.microsoft.com/office/drawing/2014/main" id="{914AF139-3E31-46E5-BE06-0C5D7B09BEB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5451297-07E7-4671-8870-64B28993DE75}"/>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3410777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556FC-638B-4CF3-BC3B-3500E8D6960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B920EC1-7D20-4F49-8115-A32A241EEC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F1763A-D187-40E0-8FD0-38A2E07067F1}"/>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5" name="Footer Placeholder 4">
            <a:extLst>
              <a:ext uri="{FF2B5EF4-FFF2-40B4-BE49-F238E27FC236}">
                <a16:creationId xmlns:a16="http://schemas.microsoft.com/office/drawing/2014/main" id="{14FE0439-1B75-499F-8E5F-A3818F55CBB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2513C49-8671-4ACE-8275-CA62C1CAC3CF}"/>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424434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17F7D-515C-480F-B04B-2FDBE0B23A2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CB5997C-698C-4C11-90B1-850C5779AA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53A9DC0-EDE3-4C1F-8849-264928C4FA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44B0C15-5CFE-4E48-B7CE-3BB11C1EA2FE}"/>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6" name="Footer Placeholder 5">
            <a:extLst>
              <a:ext uri="{FF2B5EF4-FFF2-40B4-BE49-F238E27FC236}">
                <a16:creationId xmlns:a16="http://schemas.microsoft.com/office/drawing/2014/main" id="{1D04DFC0-E91D-4678-8D7D-C28EF474B1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48EC719-D3E5-420A-B64E-B53CE1902C52}"/>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4213944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0665A-BDD8-452A-8AA9-726737B1F22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2771FA2-CC31-40BD-ADB6-7DDF0F8CA4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185980-3FE0-40F1-B0E1-4F727051D14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275FA54-3C91-4427-A41C-251B9AC5F2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940CF9-1D82-487A-9A6F-BAA5FD7FE2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2E34EC8-1C1C-481C-8746-C45733192D68}"/>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8" name="Footer Placeholder 7">
            <a:extLst>
              <a:ext uri="{FF2B5EF4-FFF2-40B4-BE49-F238E27FC236}">
                <a16:creationId xmlns:a16="http://schemas.microsoft.com/office/drawing/2014/main" id="{9963916C-C374-4997-9C40-A00361105C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1DD6EE3-ECF4-4547-A535-363394CAB5B1}"/>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35393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ABB24-A73A-4530-BD34-F1C53088B6F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85E32B8-6395-4DCE-8790-18D9B50BCB6B}"/>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4" name="Footer Placeholder 3">
            <a:extLst>
              <a:ext uri="{FF2B5EF4-FFF2-40B4-BE49-F238E27FC236}">
                <a16:creationId xmlns:a16="http://schemas.microsoft.com/office/drawing/2014/main" id="{2758E520-9DFC-4C49-96F1-993C701C084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4D048A4-2A31-44BD-9A35-D1B75D302241}"/>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669610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ED7138-B2D0-42BC-B204-805E6E5E7D6E}"/>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3" name="Footer Placeholder 2">
            <a:extLst>
              <a:ext uri="{FF2B5EF4-FFF2-40B4-BE49-F238E27FC236}">
                <a16:creationId xmlns:a16="http://schemas.microsoft.com/office/drawing/2014/main" id="{FEED3E08-10B0-487C-B822-E52239C608F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3F473B4-C190-4E16-8625-64BDB130731B}"/>
              </a:ext>
            </a:extLst>
          </p:cNvPr>
          <p:cNvSpPr>
            <a:spLocks noGrp="1"/>
          </p:cNvSpPr>
          <p:nvPr>
            <p:ph type="sldNum" sz="quarter" idx="12"/>
          </p:nvPr>
        </p:nvSpPr>
        <p:spPr/>
        <p:txBody>
          <a:bodyPr/>
          <a:lstStyle/>
          <a:p>
            <a:fld id="{81BB0C51-5258-4AC0-8EE7-D6288C1C1196}" type="slidenum">
              <a:rPr lang="en-US" smtClean="0"/>
              <a:t>‹#›</a:t>
            </a:fld>
            <a:endParaRPr lang="en-US" dirty="0"/>
          </a:p>
        </p:txBody>
      </p:sp>
      <p:pic>
        <p:nvPicPr>
          <p:cNvPr id="5" name="Picture 4" descr="A picture containing drawing&#10;&#10;Description automatically generated">
            <a:extLst>
              <a:ext uri="{FF2B5EF4-FFF2-40B4-BE49-F238E27FC236}">
                <a16:creationId xmlns:a16="http://schemas.microsoft.com/office/drawing/2014/main" id="{ECA5EFAE-83CF-4387-AF4B-CDDAE90D693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228909" y="263275"/>
            <a:ext cx="2633003" cy="466919"/>
          </a:xfrm>
          <a:prstGeom prst="rect">
            <a:avLst/>
          </a:prstGeom>
        </p:spPr>
      </p:pic>
      <p:cxnSp>
        <p:nvCxnSpPr>
          <p:cNvPr id="6" name="Straight Connector 5">
            <a:extLst>
              <a:ext uri="{FF2B5EF4-FFF2-40B4-BE49-F238E27FC236}">
                <a16:creationId xmlns:a16="http://schemas.microsoft.com/office/drawing/2014/main" id="{BFBC0F16-A9D9-4D37-830C-3A7551E3BAF6}"/>
              </a:ext>
            </a:extLst>
          </p:cNvPr>
          <p:cNvCxnSpPr>
            <a:cxnSpLocks/>
          </p:cNvCxnSpPr>
          <p:nvPr userDrawn="1"/>
        </p:nvCxnSpPr>
        <p:spPr>
          <a:xfrm>
            <a:off x="0" y="586848"/>
            <a:ext cx="918972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3598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88AE-F4B3-40D1-84BE-CD2C90227E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8485B73-23A6-497C-861E-9C44A183CE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9F080F8-746B-4E6D-83C5-D154C60176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B3294D-896A-47CE-8134-24D6809A0D88}"/>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6" name="Footer Placeholder 5">
            <a:extLst>
              <a:ext uri="{FF2B5EF4-FFF2-40B4-BE49-F238E27FC236}">
                <a16:creationId xmlns:a16="http://schemas.microsoft.com/office/drawing/2014/main" id="{3ED4F629-027E-4BF3-A941-282DCD00923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D7309C-2913-4E94-B66E-39A167E36C0D}"/>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188417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6EAD7-2858-4AB2-9C7D-19FB174B51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B425940-1505-4844-B8FF-B8EE873E48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AE17A5C1-8F0D-42F6-8D40-FA525F65C5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27D0A5-B123-4AD6-9BC3-8C5327606785}"/>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6" name="Footer Placeholder 5">
            <a:extLst>
              <a:ext uri="{FF2B5EF4-FFF2-40B4-BE49-F238E27FC236}">
                <a16:creationId xmlns:a16="http://schemas.microsoft.com/office/drawing/2014/main" id="{D6BD7231-F0BC-4008-88D6-8D65491ABE5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E5221D-4FBE-40AE-A04B-AC036EB57600}"/>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2643945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lumMod val="7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525" y="1717994"/>
            <a:ext cx="10515600" cy="4351338"/>
          </a:xfrm>
        </p:spPr>
        <p:txBody>
          <a:bodyPr/>
          <a:lstStyle>
            <a:lvl1pPr marL="228611" indent="-228611">
              <a:buClr>
                <a:srgbClr val="087AC0"/>
              </a:buClr>
              <a:buSzPct val="100000"/>
              <a:buFont typeface="Webdings" panose="05030102010509060703" pitchFamily="18" charset="2"/>
              <a:buChar char=""/>
              <a:defRPr>
                <a:latin typeface="+mj-lt"/>
                <a:cs typeface="Arial" panose="020B0604020202020204" pitchFamily="34" charset="0"/>
              </a:defRPr>
            </a:lvl1pPr>
            <a:lvl2pPr marL="685834" indent="-228611">
              <a:buClr>
                <a:srgbClr val="087AC0"/>
              </a:buClr>
              <a:buSzPct val="100000"/>
              <a:buFont typeface="Webdings" panose="05030102010509060703" pitchFamily="18" charset="2"/>
              <a:buChar char=""/>
              <a:defRPr>
                <a:latin typeface="+mj-lt"/>
                <a:cs typeface="Arial" panose="020B0604020202020204" pitchFamily="34" charset="0"/>
              </a:defRPr>
            </a:lvl2pPr>
            <a:lvl3pPr marL="1143057" indent="-228611">
              <a:buClr>
                <a:srgbClr val="087AC0"/>
              </a:buClr>
              <a:buSzPct val="100000"/>
              <a:buFont typeface="Webdings" panose="05030102010509060703" pitchFamily="18" charset="2"/>
              <a:buChar char=""/>
              <a:defRPr>
                <a:latin typeface="+mj-lt"/>
                <a:cs typeface="Arial" panose="020B0604020202020204" pitchFamily="34" charset="0"/>
              </a:defRPr>
            </a:lvl3pPr>
            <a:lvl4pPr marL="1600280" indent="-228611">
              <a:buClr>
                <a:srgbClr val="087AC0"/>
              </a:buClr>
              <a:buSzPct val="100000"/>
              <a:buFont typeface="Webdings" panose="05030102010509060703" pitchFamily="18" charset="2"/>
              <a:buChar char=""/>
              <a:defRPr>
                <a:latin typeface="+mj-lt"/>
                <a:cs typeface="Arial" panose="020B0604020202020204" pitchFamily="34" charset="0"/>
              </a:defRPr>
            </a:lvl4pPr>
            <a:lvl5pPr marL="2057503" indent="-228611">
              <a:buClr>
                <a:srgbClr val="087AC0"/>
              </a:buClr>
              <a:buSzPct val="100000"/>
              <a:buFont typeface="Webdings" panose="05030102010509060703" pitchFamily="18" charset="2"/>
              <a:buChar char=""/>
              <a:defRPr>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2" name="Group 1">
            <a:extLst>
              <a:ext uri="{FF2B5EF4-FFF2-40B4-BE49-F238E27FC236}">
                <a16:creationId xmlns:a16="http://schemas.microsoft.com/office/drawing/2014/main" id="{478B645A-528A-4714-94C9-741DD4F4AB1C}"/>
              </a:ext>
            </a:extLst>
          </p:cNvPr>
          <p:cNvGrpSpPr/>
          <p:nvPr userDrawn="1"/>
        </p:nvGrpSpPr>
        <p:grpSpPr>
          <a:xfrm>
            <a:off x="0" y="-67734"/>
            <a:ext cx="12211430" cy="932567"/>
            <a:chOff x="0" y="-160600"/>
            <a:chExt cx="18317145" cy="1398850"/>
          </a:xfrm>
        </p:grpSpPr>
        <p:sp>
          <p:nvSpPr>
            <p:cNvPr id="5" name="Rectangle 4"/>
            <p:cNvSpPr/>
            <p:nvPr userDrawn="1"/>
          </p:nvSpPr>
          <p:spPr>
            <a:xfrm>
              <a:off x="0" y="-76199"/>
              <a:ext cx="18268950" cy="6857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sp>
          <p:nvSpPr>
            <p:cNvPr id="7" name="Rectangle 6"/>
            <p:cNvSpPr/>
            <p:nvPr userDrawn="1"/>
          </p:nvSpPr>
          <p:spPr>
            <a:xfrm rot="10800000" flipH="1">
              <a:off x="13658850" y="0"/>
              <a:ext cx="4610100" cy="1238250"/>
            </a:xfrm>
            <a:custGeom>
              <a:avLst/>
              <a:gdLst>
                <a:gd name="connsiteX0" fmla="*/ 0 w 1968500"/>
                <a:gd name="connsiteY0" fmla="*/ 0 h 812800"/>
                <a:gd name="connsiteX1" fmla="*/ 1968500 w 1968500"/>
                <a:gd name="connsiteY1" fmla="*/ 0 h 812800"/>
                <a:gd name="connsiteX2" fmla="*/ 1968500 w 1968500"/>
                <a:gd name="connsiteY2" fmla="*/ 812800 h 812800"/>
                <a:gd name="connsiteX3" fmla="*/ 0 w 1968500"/>
                <a:gd name="connsiteY3" fmla="*/ 812800 h 812800"/>
                <a:gd name="connsiteX4" fmla="*/ 0 w 1968500"/>
                <a:gd name="connsiteY4" fmla="*/ 0 h 812800"/>
                <a:gd name="connsiteX0" fmla="*/ 469900 w 2438400"/>
                <a:gd name="connsiteY0" fmla="*/ 0 h 812800"/>
                <a:gd name="connsiteX1" fmla="*/ 2438400 w 2438400"/>
                <a:gd name="connsiteY1" fmla="*/ 0 h 812800"/>
                <a:gd name="connsiteX2" fmla="*/ 2438400 w 2438400"/>
                <a:gd name="connsiteY2" fmla="*/ 812800 h 812800"/>
                <a:gd name="connsiteX3" fmla="*/ 0 w 2438400"/>
                <a:gd name="connsiteY3" fmla="*/ 812800 h 812800"/>
                <a:gd name="connsiteX4" fmla="*/ 469900 w 2438400"/>
                <a:gd name="connsiteY4" fmla="*/ 0 h 812800"/>
                <a:gd name="connsiteX0" fmla="*/ 635000 w 2603500"/>
                <a:gd name="connsiteY0" fmla="*/ 0 h 825500"/>
                <a:gd name="connsiteX1" fmla="*/ 2603500 w 2603500"/>
                <a:gd name="connsiteY1" fmla="*/ 0 h 825500"/>
                <a:gd name="connsiteX2" fmla="*/ 2603500 w 2603500"/>
                <a:gd name="connsiteY2" fmla="*/ 812800 h 825500"/>
                <a:gd name="connsiteX3" fmla="*/ 0 w 2603500"/>
                <a:gd name="connsiteY3" fmla="*/ 825500 h 825500"/>
                <a:gd name="connsiteX4" fmla="*/ 635000 w 2603500"/>
                <a:gd name="connsiteY4" fmla="*/ 0 h 825500"/>
                <a:gd name="connsiteX0" fmla="*/ 469900 w 2603500"/>
                <a:gd name="connsiteY0" fmla="*/ 12700 h 825500"/>
                <a:gd name="connsiteX1" fmla="*/ 2603500 w 2603500"/>
                <a:gd name="connsiteY1" fmla="*/ 0 h 825500"/>
                <a:gd name="connsiteX2" fmla="*/ 2603500 w 2603500"/>
                <a:gd name="connsiteY2" fmla="*/ 812800 h 825500"/>
                <a:gd name="connsiteX3" fmla="*/ 0 w 2603500"/>
                <a:gd name="connsiteY3" fmla="*/ 825500 h 825500"/>
                <a:gd name="connsiteX4" fmla="*/ 469900 w 2603500"/>
                <a:gd name="connsiteY4" fmla="*/ 12700 h 82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500" h="825500">
                  <a:moveTo>
                    <a:pt x="469900" y="12700"/>
                  </a:moveTo>
                  <a:lnTo>
                    <a:pt x="2603500" y="0"/>
                  </a:lnTo>
                  <a:lnTo>
                    <a:pt x="2603500" y="812800"/>
                  </a:lnTo>
                  <a:lnTo>
                    <a:pt x="0" y="825500"/>
                  </a:lnTo>
                  <a:lnTo>
                    <a:pt x="469900" y="1270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306551" y="-160600"/>
              <a:ext cx="4010594" cy="1363602"/>
            </a:xfrm>
            <a:prstGeom prst="rect">
              <a:avLst/>
            </a:prstGeom>
          </p:spPr>
        </p:pic>
      </p:grpSp>
    </p:spTree>
    <p:extLst>
      <p:ext uri="{BB962C8B-B14F-4D97-AF65-F5344CB8AC3E}">
        <p14:creationId xmlns:p14="http://schemas.microsoft.com/office/powerpoint/2010/main" val="4151908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743E6-C827-4EF1-8A93-0C55B6230C2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20C832-E424-4226-9AFD-FE04E0B046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8848D5-0F5E-4ED1-81CC-AF8F32520BE8}"/>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5" name="Footer Placeholder 4">
            <a:extLst>
              <a:ext uri="{FF2B5EF4-FFF2-40B4-BE49-F238E27FC236}">
                <a16:creationId xmlns:a16="http://schemas.microsoft.com/office/drawing/2014/main" id="{D273F2B3-2700-4D8D-BBB7-39F6F5862C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9B49CA4-8713-42BB-8212-D207D4127436}"/>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238530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65DFA0-4FD0-4616-9CDC-C428F8AA50E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AE49C8A-BA53-477C-B525-0CE48F3A6E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65AA6D-A810-4D96-AAB2-F2B80FBF65E3}"/>
              </a:ext>
            </a:extLst>
          </p:cNvPr>
          <p:cNvSpPr>
            <a:spLocks noGrp="1"/>
          </p:cNvSpPr>
          <p:nvPr>
            <p:ph type="dt" sz="half" idx="10"/>
          </p:nvPr>
        </p:nvSpPr>
        <p:spPr/>
        <p:txBody>
          <a:bodyPr/>
          <a:lstStyle/>
          <a:p>
            <a:fld id="{ED144F41-F934-44B6-8AF7-777EE95BCA4E}" type="datetimeFigureOut">
              <a:rPr lang="en-US" smtClean="0"/>
              <a:t>5/26/2023</a:t>
            </a:fld>
            <a:endParaRPr lang="en-US" dirty="0"/>
          </a:p>
        </p:txBody>
      </p:sp>
      <p:sp>
        <p:nvSpPr>
          <p:cNvPr id="5" name="Footer Placeholder 4">
            <a:extLst>
              <a:ext uri="{FF2B5EF4-FFF2-40B4-BE49-F238E27FC236}">
                <a16:creationId xmlns:a16="http://schemas.microsoft.com/office/drawing/2014/main" id="{F888D423-11CA-4F6A-BF96-CFFC73810B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01EAED1-4467-4459-BEB7-E39275447279}"/>
              </a:ext>
            </a:extLst>
          </p:cNvPr>
          <p:cNvSpPr>
            <a:spLocks noGrp="1"/>
          </p:cNvSpPr>
          <p:nvPr>
            <p:ph type="sldNum" sz="quarter" idx="12"/>
          </p:nvPr>
        </p:nvSpPr>
        <p:spPr/>
        <p:txBody>
          <a:bodyPr/>
          <a:lstStyle/>
          <a:p>
            <a:fld id="{81BB0C51-5258-4AC0-8EE7-D6288C1C1196}" type="slidenum">
              <a:rPr lang="en-US" smtClean="0"/>
              <a:t>‹#›</a:t>
            </a:fld>
            <a:endParaRPr lang="en-US" dirty="0"/>
          </a:p>
        </p:txBody>
      </p:sp>
    </p:spTree>
    <p:extLst>
      <p:ext uri="{BB962C8B-B14F-4D97-AF65-F5344CB8AC3E}">
        <p14:creationId xmlns:p14="http://schemas.microsoft.com/office/powerpoint/2010/main" val="2592040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223" indent="0">
              <a:buNone/>
              <a:defRPr sz="2000">
                <a:solidFill>
                  <a:schemeClr val="tx1">
                    <a:tint val="75000"/>
                  </a:schemeClr>
                </a:solidFill>
              </a:defRPr>
            </a:lvl2pPr>
            <a:lvl3pPr marL="914446" indent="0">
              <a:buNone/>
              <a:defRPr sz="1800">
                <a:solidFill>
                  <a:schemeClr val="tx1">
                    <a:tint val="75000"/>
                  </a:schemeClr>
                </a:solidFill>
              </a:defRPr>
            </a:lvl3pPr>
            <a:lvl4pPr marL="1371669" indent="0">
              <a:buNone/>
              <a:defRPr sz="1600">
                <a:solidFill>
                  <a:schemeClr val="tx1">
                    <a:tint val="75000"/>
                  </a:schemeClr>
                </a:solidFill>
              </a:defRPr>
            </a:lvl4pPr>
            <a:lvl5pPr marL="1828891" indent="0">
              <a:buNone/>
              <a:defRPr sz="1600">
                <a:solidFill>
                  <a:schemeClr val="tx1">
                    <a:tint val="75000"/>
                  </a:schemeClr>
                </a:solidFill>
              </a:defRPr>
            </a:lvl5pPr>
            <a:lvl6pPr marL="2286114" indent="0">
              <a:buNone/>
              <a:defRPr sz="1600">
                <a:solidFill>
                  <a:schemeClr val="tx1">
                    <a:tint val="75000"/>
                  </a:schemeClr>
                </a:solidFill>
              </a:defRPr>
            </a:lvl6pPr>
            <a:lvl7pPr marL="2743337" indent="0">
              <a:buNone/>
              <a:defRPr sz="1600">
                <a:solidFill>
                  <a:schemeClr val="tx1">
                    <a:tint val="75000"/>
                  </a:schemeClr>
                </a:solidFill>
              </a:defRPr>
            </a:lvl7pPr>
            <a:lvl8pPr marL="3200560" indent="0">
              <a:buNone/>
              <a:defRPr sz="1600">
                <a:solidFill>
                  <a:schemeClr val="tx1">
                    <a:tint val="75000"/>
                  </a:schemeClr>
                </a:solidFill>
              </a:defRPr>
            </a:lvl8pPr>
            <a:lvl9pPr marL="3657783"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362E0BA0-CB3A-7549-A0BA-9675C268EFD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7845391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96"/>
            <a:ext cx="12193597" cy="6857104"/>
          </a:xfrm>
          <a:prstGeom prst="rect">
            <a:avLst/>
          </a:prstGeom>
        </p:spPr>
      </p:pic>
      <p:cxnSp>
        <p:nvCxnSpPr>
          <p:cNvPr id="38" name="Straight Connector 37"/>
          <p:cNvCxnSpPr/>
          <p:nvPr/>
        </p:nvCxnSpPr>
        <p:spPr>
          <a:xfrm>
            <a:off x="4668000" y="4432634"/>
            <a:ext cx="7524000" cy="144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5390148" y="2533401"/>
            <a:ext cx="6801853" cy="3034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1" name="Group 40"/>
          <p:cNvGrpSpPr/>
          <p:nvPr userDrawn="1"/>
        </p:nvGrpSpPr>
        <p:grpSpPr>
          <a:xfrm>
            <a:off x="-9528" y="2533401"/>
            <a:ext cx="12029255" cy="4111377"/>
            <a:chOff x="87172" y="2646001"/>
            <a:chExt cx="10417944" cy="3649645"/>
          </a:xfrm>
        </p:grpSpPr>
        <p:sp>
          <p:nvSpPr>
            <p:cNvPr id="42" name="Rectangle 41"/>
            <p:cNvSpPr/>
            <p:nvPr/>
          </p:nvSpPr>
          <p:spPr>
            <a:xfrm>
              <a:off x="246003" y="4410487"/>
              <a:ext cx="10259113" cy="1885159"/>
            </a:xfrm>
            <a:prstGeom prst="rect">
              <a:avLst/>
            </a:prstGeom>
          </p:spPr>
          <p:txBody>
            <a:bodyPr wrap="square">
              <a:spAutoFit/>
            </a:bodyPr>
            <a:lstStyle/>
            <a:p>
              <a:pPr defTabSz="914446"/>
              <a:r>
                <a:rPr lang="en-US" sz="1200" i="1" dirty="0">
                  <a:solidFill>
                    <a:prstClr val="white"/>
                  </a:solidFill>
                </a:rPr>
                <a:t>All product details and company names used or referred in this work are copyright and trademarks or registered trademarks of their respective holders. Use of them in this work does not imply any affiliation with or endorsement by them.</a:t>
              </a:r>
              <a:endParaRPr lang="en-IN" sz="1200" i="1" dirty="0">
                <a:solidFill>
                  <a:prstClr val="white"/>
                </a:solidFill>
              </a:endParaRPr>
            </a:p>
            <a:p>
              <a:pPr defTabSz="914446"/>
              <a:r>
                <a:rPr lang="en-IN" sz="1200" i="1" dirty="0">
                  <a:solidFill>
                    <a:prstClr val="white"/>
                  </a:solidFill>
                </a:rPr>
                <a:t> </a:t>
              </a:r>
            </a:p>
            <a:p>
              <a:pPr defTabSz="914446"/>
              <a:r>
                <a:rPr lang="en-US" sz="1200" i="1" dirty="0">
                  <a:solidFill>
                    <a:prstClr val="white"/>
                  </a:solidFill>
                </a:rPr>
                <a:t>This work contains a variety of intellectual property rights including trademark and copyrighted material. </a:t>
              </a:r>
              <a:r>
                <a:rPr lang="en-IN" sz="1200" i="1" dirty="0">
                  <a:solidFill>
                    <a:prstClr val="white"/>
                  </a:solidFill>
                </a:rPr>
                <a:t>Unless stated otherwise, Manipal Global Education Services Pvt Ltd (“Company)., owns the </a:t>
              </a:r>
              <a:r>
                <a:rPr lang="en-US" sz="1200" i="1" dirty="0">
                  <a:solidFill>
                    <a:prstClr val="white"/>
                  </a:solidFill>
                </a:rPr>
                <a:t>intellectual property</a:t>
              </a:r>
              <a:r>
                <a:rPr lang="en-IN" sz="1200" i="1" dirty="0">
                  <a:solidFill>
                    <a:prstClr val="white"/>
                  </a:solidFill>
                </a:rPr>
                <a:t> for all the information provided on this work, </a:t>
              </a:r>
              <a:r>
                <a:rPr lang="en-US" sz="1200" i="1" dirty="0">
                  <a:solidFill>
                    <a:prstClr val="white"/>
                  </a:solidFill>
                </a:rPr>
                <a:t>and some material is owned by others which is clearly indicated, and other material may be in the public domain. Except for material which is unambiguously and unarguably in the public domain, permission is not given for any commercial use or sale of this work or any portion or component hereof. </a:t>
              </a:r>
              <a:r>
                <a:rPr lang="en-IN" sz="1200" i="1" dirty="0">
                  <a:solidFill>
                    <a:prstClr val="white"/>
                  </a:solidFill>
                </a:rPr>
                <a:t>You may view or download information for personal use only</a:t>
              </a:r>
              <a:r>
                <a:rPr lang="en-US" sz="1200" i="1" dirty="0">
                  <a:solidFill>
                    <a:prstClr val="white"/>
                  </a:solidFill>
                </a:rPr>
                <a:t>. A</a:t>
              </a:r>
              <a:r>
                <a:rPr lang="en-IN" sz="1200" i="1" dirty="0">
                  <a:solidFill>
                    <a:prstClr val="white"/>
                  </a:solidFill>
                </a:rPr>
                <a:t>ny unauthorized access to, review, publish, adapt, copy, share, reproduction, dissemination or other use of the information contained herein is strictly prohibited.</a:t>
              </a:r>
            </a:p>
            <a:p>
              <a:pPr defTabSz="914446"/>
              <a:r>
                <a:rPr lang="en-IN" sz="1200" i="1" dirty="0">
                  <a:solidFill>
                    <a:prstClr val="white"/>
                  </a:solidFill>
                </a:rPr>
                <a:t>All material on this site is subject to copyright under Indian law and through international treaties, and applicable law in other countries. Company respects the intellectual property rights of others. If you believe your copyright has been violated in such a way that it constitutes a copyright infringement or a breach of a contract or license, we request you to notify our designated representative on the contact column of the website.</a:t>
              </a:r>
            </a:p>
          </p:txBody>
        </p:sp>
        <p:sp>
          <p:nvSpPr>
            <p:cNvPr id="43" name="Rectangle 42"/>
            <p:cNvSpPr/>
            <p:nvPr userDrawn="1"/>
          </p:nvSpPr>
          <p:spPr>
            <a:xfrm>
              <a:off x="87172" y="2646001"/>
              <a:ext cx="4603315" cy="1711815"/>
            </a:xfrm>
            <a:custGeom>
              <a:avLst/>
              <a:gdLst>
                <a:gd name="connsiteX0" fmla="*/ 0 w 3723181"/>
                <a:gd name="connsiteY0" fmla="*/ 0 h 1233232"/>
                <a:gd name="connsiteX1" fmla="*/ 3723181 w 3723181"/>
                <a:gd name="connsiteY1" fmla="*/ 0 h 1233232"/>
                <a:gd name="connsiteX2" fmla="*/ 3723181 w 3723181"/>
                <a:gd name="connsiteY2" fmla="*/ 1233232 h 1233232"/>
                <a:gd name="connsiteX3" fmla="*/ 0 w 3723181"/>
                <a:gd name="connsiteY3" fmla="*/ 1233232 h 1233232"/>
                <a:gd name="connsiteX4" fmla="*/ 0 w 3723181"/>
                <a:gd name="connsiteY4" fmla="*/ 0 h 1233232"/>
                <a:gd name="connsiteX0" fmla="*/ 0 w 3723181"/>
                <a:gd name="connsiteY0" fmla="*/ 0 h 1233232"/>
                <a:gd name="connsiteX1" fmla="*/ 3723181 w 3723181"/>
                <a:gd name="connsiteY1" fmla="*/ 0 h 1233232"/>
                <a:gd name="connsiteX2" fmla="*/ 3050081 w 3723181"/>
                <a:gd name="connsiteY2" fmla="*/ 1233232 h 1233232"/>
                <a:gd name="connsiteX3" fmla="*/ 0 w 3723181"/>
                <a:gd name="connsiteY3" fmla="*/ 1233232 h 1233232"/>
                <a:gd name="connsiteX4" fmla="*/ 0 w 3723181"/>
                <a:gd name="connsiteY4" fmla="*/ 0 h 1233232"/>
                <a:gd name="connsiteX0" fmla="*/ 1117600 w 4840781"/>
                <a:gd name="connsiteY0" fmla="*/ 0 h 1258632"/>
                <a:gd name="connsiteX1" fmla="*/ 4840781 w 4840781"/>
                <a:gd name="connsiteY1" fmla="*/ 0 h 1258632"/>
                <a:gd name="connsiteX2" fmla="*/ 4167681 w 4840781"/>
                <a:gd name="connsiteY2" fmla="*/ 1233232 h 1258632"/>
                <a:gd name="connsiteX3" fmla="*/ 0 w 4840781"/>
                <a:gd name="connsiteY3" fmla="*/ 1258632 h 1258632"/>
                <a:gd name="connsiteX4" fmla="*/ 1117600 w 4840781"/>
                <a:gd name="connsiteY4" fmla="*/ 0 h 1258632"/>
                <a:gd name="connsiteX0" fmla="*/ 0 w 4853481"/>
                <a:gd name="connsiteY0" fmla="*/ 12700 h 1258632"/>
                <a:gd name="connsiteX1" fmla="*/ 4853481 w 4853481"/>
                <a:gd name="connsiteY1" fmla="*/ 0 h 1258632"/>
                <a:gd name="connsiteX2" fmla="*/ 4180381 w 4853481"/>
                <a:gd name="connsiteY2" fmla="*/ 1233232 h 1258632"/>
                <a:gd name="connsiteX3" fmla="*/ 12700 w 4853481"/>
                <a:gd name="connsiteY3" fmla="*/ 1258632 h 1258632"/>
                <a:gd name="connsiteX4" fmla="*/ 0 w 4853481"/>
                <a:gd name="connsiteY4" fmla="*/ 12700 h 1258632"/>
                <a:gd name="connsiteX0" fmla="*/ 0 w 4853481"/>
                <a:gd name="connsiteY0" fmla="*/ 12700 h 1271332"/>
                <a:gd name="connsiteX1" fmla="*/ 4853481 w 4853481"/>
                <a:gd name="connsiteY1" fmla="*/ 0 h 1271332"/>
                <a:gd name="connsiteX2" fmla="*/ 4180381 w 4853481"/>
                <a:gd name="connsiteY2" fmla="*/ 1233232 h 1271332"/>
                <a:gd name="connsiteX3" fmla="*/ 0 w 4853481"/>
                <a:gd name="connsiteY3" fmla="*/ 1271332 h 1271332"/>
                <a:gd name="connsiteX4" fmla="*/ 0 w 4853481"/>
                <a:gd name="connsiteY4" fmla="*/ 12700 h 1271332"/>
                <a:gd name="connsiteX0" fmla="*/ 0 w 4872328"/>
                <a:gd name="connsiteY0" fmla="*/ 20854 h 1279486"/>
                <a:gd name="connsiteX1" fmla="*/ 4872328 w 4872328"/>
                <a:gd name="connsiteY1" fmla="*/ 0 h 1279486"/>
                <a:gd name="connsiteX2" fmla="*/ 4180381 w 4872328"/>
                <a:gd name="connsiteY2" fmla="*/ 1241386 h 1279486"/>
                <a:gd name="connsiteX3" fmla="*/ 0 w 4872328"/>
                <a:gd name="connsiteY3" fmla="*/ 1279486 h 1279486"/>
                <a:gd name="connsiteX4" fmla="*/ 0 w 4872328"/>
                <a:gd name="connsiteY4" fmla="*/ 20854 h 1279486"/>
                <a:gd name="connsiteX0" fmla="*/ 1002977 w 4872328"/>
                <a:gd name="connsiteY0" fmla="*/ 8091 h 1279486"/>
                <a:gd name="connsiteX1" fmla="*/ 4872328 w 4872328"/>
                <a:gd name="connsiteY1" fmla="*/ 0 h 1279486"/>
                <a:gd name="connsiteX2" fmla="*/ 4180381 w 4872328"/>
                <a:gd name="connsiteY2" fmla="*/ 1241386 h 1279486"/>
                <a:gd name="connsiteX3" fmla="*/ 0 w 4872328"/>
                <a:gd name="connsiteY3" fmla="*/ 1279486 h 1279486"/>
                <a:gd name="connsiteX4" fmla="*/ 1002977 w 4872328"/>
                <a:gd name="connsiteY4" fmla="*/ 8091 h 1279486"/>
                <a:gd name="connsiteX0" fmla="*/ 0 w 3869351"/>
                <a:gd name="connsiteY0" fmla="*/ 8091 h 1266723"/>
                <a:gd name="connsiteX1" fmla="*/ 3869351 w 3869351"/>
                <a:gd name="connsiteY1" fmla="*/ 0 h 1266723"/>
                <a:gd name="connsiteX2" fmla="*/ 3177404 w 3869351"/>
                <a:gd name="connsiteY2" fmla="*/ 1241386 h 1266723"/>
                <a:gd name="connsiteX3" fmla="*/ 14750 w 3869351"/>
                <a:gd name="connsiteY3" fmla="*/ 1266723 h 1266723"/>
                <a:gd name="connsiteX4" fmla="*/ 0 w 3869351"/>
                <a:gd name="connsiteY4" fmla="*/ 8091 h 1266723"/>
                <a:gd name="connsiteX0" fmla="*/ 4362 w 3873713"/>
                <a:gd name="connsiteY0" fmla="*/ 8091 h 1254320"/>
                <a:gd name="connsiteX1" fmla="*/ 3873713 w 3873713"/>
                <a:gd name="connsiteY1" fmla="*/ 0 h 1254320"/>
                <a:gd name="connsiteX2" fmla="*/ 3181766 w 3873713"/>
                <a:gd name="connsiteY2" fmla="*/ 1241386 h 1254320"/>
                <a:gd name="connsiteX3" fmla="*/ 0 w 3873713"/>
                <a:gd name="connsiteY3" fmla="*/ 1254320 h 1254320"/>
                <a:gd name="connsiteX4" fmla="*/ 4362 w 3873713"/>
                <a:gd name="connsiteY4" fmla="*/ 8091 h 1254320"/>
                <a:gd name="connsiteX0" fmla="*/ 4362 w 3969750"/>
                <a:gd name="connsiteY0" fmla="*/ 0 h 1246229"/>
                <a:gd name="connsiteX1" fmla="*/ 3969750 w 3969750"/>
                <a:gd name="connsiteY1" fmla="*/ 1143 h 1246229"/>
                <a:gd name="connsiteX2" fmla="*/ 3181766 w 3969750"/>
                <a:gd name="connsiteY2" fmla="*/ 1233295 h 1246229"/>
                <a:gd name="connsiteX3" fmla="*/ 0 w 3969750"/>
                <a:gd name="connsiteY3" fmla="*/ 1246229 h 1246229"/>
                <a:gd name="connsiteX4" fmla="*/ 4362 w 3969750"/>
                <a:gd name="connsiteY4" fmla="*/ 0 h 1246229"/>
                <a:gd name="connsiteX0" fmla="*/ 4362 w 3969750"/>
                <a:gd name="connsiteY0" fmla="*/ 0 h 1246229"/>
                <a:gd name="connsiteX1" fmla="*/ 3969750 w 3969750"/>
                <a:gd name="connsiteY1" fmla="*/ 1143 h 1246229"/>
                <a:gd name="connsiteX2" fmla="*/ 3363168 w 3969750"/>
                <a:gd name="connsiteY2" fmla="*/ 1242529 h 1246229"/>
                <a:gd name="connsiteX3" fmla="*/ 0 w 3969750"/>
                <a:gd name="connsiteY3" fmla="*/ 1246229 h 1246229"/>
                <a:gd name="connsiteX4" fmla="*/ 4362 w 3969750"/>
                <a:gd name="connsiteY4" fmla="*/ 0 h 1246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9750" h="1246229">
                  <a:moveTo>
                    <a:pt x="4362" y="0"/>
                  </a:moveTo>
                  <a:lnTo>
                    <a:pt x="3969750" y="1143"/>
                  </a:lnTo>
                  <a:lnTo>
                    <a:pt x="3363168" y="1242529"/>
                  </a:lnTo>
                  <a:lnTo>
                    <a:pt x="0" y="1246229"/>
                  </a:lnTo>
                  <a:lnTo>
                    <a:pt x="4362"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endParaRPr lang="en-IN" sz="2700" dirty="0">
                <a:solidFill>
                  <a:prstClr val="white"/>
                </a:solidFill>
              </a:endParaRPr>
            </a:p>
          </p:txBody>
        </p:sp>
      </p:grpSp>
      <p:sp>
        <p:nvSpPr>
          <p:cNvPr id="44" name="Title 1"/>
          <p:cNvSpPr txBox="1">
            <a:spLocks/>
          </p:cNvSpPr>
          <p:nvPr userDrawn="1"/>
        </p:nvSpPr>
        <p:spPr>
          <a:xfrm>
            <a:off x="6567366" y="2976122"/>
            <a:ext cx="3914274" cy="611757"/>
          </a:xfrm>
          <a:prstGeom prst="rect">
            <a:avLst/>
          </a:prstGeom>
          <a:ln>
            <a:noFill/>
          </a:ln>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5334" b="1" dirty="0">
                <a:solidFill>
                  <a:prstClr val="white"/>
                </a:solidFill>
                <a:latin typeface="Helvetica LT Std Cond" panose="020B0506020202030204" pitchFamily="34" charset="0"/>
              </a:rPr>
              <a:t>THANK YOU</a:t>
            </a:r>
            <a:endParaRPr lang="en-IN" sz="5334" b="1" dirty="0">
              <a:solidFill>
                <a:prstClr val="white"/>
              </a:solidFill>
              <a:latin typeface="Helvetica LT Std Cond" panose="020B0506020202030204" pitchFamily="34" charset="0"/>
            </a:endParaRPr>
          </a:p>
        </p:txBody>
      </p:sp>
      <p:pic>
        <p:nvPicPr>
          <p:cNvPr id="30" name="Picture 2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7094" y="2726709"/>
            <a:ext cx="4084254" cy="1388647"/>
          </a:xfrm>
          <a:prstGeom prst="rect">
            <a:avLst/>
          </a:prstGeom>
        </p:spPr>
      </p:pic>
    </p:spTree>
    <p:extLst>
      <p:ext uri="{BB962C8B-B14F-4D97-AF65-F5344CB8AC3E}">
        <p14:creationId xmlns:p14="http://schemas.microsoft.com/office/powerpoint/2010/main" val="3684573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2_Title Only">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96"/>
            <a:ext cx="12193597" cy="6857104"/>
          </a:xfrm>
          <a:prstGeom prst="rect">
            <a:avLst/>
          </a:prstGeom>
        </p:spPr>
      </p:pic>
      <p:cxnSp>
        <p:nvCxnSpPr>
          <p:cNvPr id="38" name="Straight Connector 37"/>
          <p:cNvCxnSpPr/>
          <p:nvPr/>
        </p:nvCxnSpPr>
        <p:spPr>
          <a:xfrm>
            <a:off x="4668000" y="3341770"/>
            <a:ext cx="7524000" cy="144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5390148" y="1442537"/>
            <a:ext cx="6801853" cy="3034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1" name="Group 40"/>
          <p:cNvGrpSpPr/>
          <p:nvPr userDrawn="1"/>
        </p:nvGrpSpPr>
        <p:grpSpPr>
          <a:xfrm>
            <a:off x="-9528" y="1442537"/>
            <a:ext cx="12029255" cy="4238511"/>
            <a:chOff x="87172" y="2646001"/>
            <a:chExt cx="10417944" cy="3762501"/>
          </a:xfrm>
        </p:grpSpPr>
        <p:sp>
          <p:nvSpPr>
            <p:cNvPr id="42" name="Rectangle 41"/>
            <p:cNvSpPr/>
            <p:nvPr/>
          </p:nvSpPr>
          <p:spPr>
            <a:xfrm>
              <a:off x="246003" y="4523343"/>
              <a:ext cx="10259113" cy="1885159"/>
            </a:xfrm>
            <a:prstGeom prst="rect">
              <a:avLst/>
            </a:prstGeom>
          </p:spPr>
          <p:txBody>
            <a:bodyPr wrap="square">
              <a:spAutoFit/>
            </a:bodyPr>
            <a:lstStyle/>
            <a:p>
              <a:pPr defTabSz="914446"/>
              <a:r>
                <a:rPr lang="en-US" sz="1200" i="1" dirty="0">
                  <a:solidFill>
                    <a:prstClr val="white"/>
                  </a:solidFill>
                </a:rPr>
                <a:t>All product details and company names used or referred in this work are copyright and trademarks or registered trademarks of their respective holders. Use of them in this work does not imply any affiliation with or endorsement by them.</a:t>
              </a:r>
              <a:endParaRPr lang="en-IN" sz="1200" i="1" dirty="0">
                <a:solidFill>
                  <a:prstClr val="white"/>
                </a:solidFill>
              </a:endParaRPr>
            </a:p>
            <a:p>
              <a:pPr defTabSz="914446"/>
              <a:r>
                <a:rPr lang="en-IN" sz="1200" i="1" dirty="0">
                  <a:solidFill>
                    <a:prstClr val="white"/>
                  </a:solidFill>
                </a:rPr>
                <a:t> </a:t>
              </a:r>
            </a:p>
            <a:p>
              <a:pPr defTabSz="914446"/>
              <a:r>
                <a:rPr lang="en-US" sz="1200" i="1" dirty="0">
                  <a:solidFill>
                    <a:prstClr val="white"/>
                  </a:solidFill>
                </a:rPr>
                <a:t>This work contains a variety of intellectual property rights including trademark and copyrighted material. </a:t>
              </a:r>
              <a:r>
                <a:rPr lang="en-IN" sz="1200" i="1" dirty="0">
                  <a:solidFill>
                    <a:prstClr val="white"/>
                  </a:solidFill>
                </a:rPr>
                <a:t>Unless stated otherwise, Manipal Global Education Services Pvt Ltd (“Company)., owns the </a:t>
              </a:r>
              <a:r>
                <a:rPr lang="en-US" sz="1200" i="1" dirty="0">
                  <a:solidFill>
                    <a:prstClr val="white"/>
                  </a:solidFill>
                </a:rPr>
                <a:t>intellectual property</a:t>
              </a:r>
              <a:r>
                <a:rPr lang="en-IN" sz="1200" i="1" dirty="0">
                  <a:solidFill>
                    <a:prstClr val="white"/>
                  </a:solidFill>
                </a:rPr>
                <a:t> for all the information provided on this work, </a:t>
              </a:r>
              <a:r>
                <a:rPr lang="en-US" sz="1200" i="1" dirty="0">
                  <a:solidFill>
                    <a:prstClr val="white"/>
                  </a:solidFill>
                </a:rPr>
                <a:t>and some material is owned by others which is clearly indicated, and other material may be in the public domain. Except for material which is unambiguously and unarguably in the public domain, permission is not given for any commercial use or sale of this work or any portion or component hereof. </a:t>
              </a:r>
              <a:r>
                <a:rPr lang="en-IN" sz="1200" i="1" dirty="0">
                  <a:solidFill>
                    <a:prstClr val="white"/>
                  </a:solidFill>
                </a:rPr>
                <a:t>You may view or download information for personal use only</a:t>
              </a:r>
              <a:r>
                <a:rPr lang="en-US" sz="1200" i="1" dirty="0">
                  <a:solidFill>
                    <a:prstClr val="white"/>
                  </a:solidFill>
                </a:rPr>
                <a:t>. A</a:t>
              </a:r>
              <a:r>
                <a:rPr lang="en-IN" sz="1200" i="1" dirty="0">
                  <a:solidFill>
                    <a:prstClr val="white"/>
                  </a:solidFill>
                </a:rPr>
                <a:t>ny unauthorized access to, review, publish, adapt, copy, share, reproduction, dissemination or other use of the information contained herein is strictly prohibited.</a:t>
              </a:r>
            </a:p>
            <a:p>
              <a:pPr defTabSz="914446"/>
              <a:r>
                <a:rPr lang="en-IN" sz="1200" i="1" dirty="0">
                  <a:solidFill>
                    <a:prstClr val="white"/>
                  </a:solidFill>
                </a:rPr>
                <a:t>All material on this site is subject to copyright under Indian law and through international treaties, and applicable law in other countries. Company respects the intellectual property rights of others. If you believe your copyright has been violated in such a way that it constitutes a copyright infringement or a breach of a contract or license, we request you to notify our designated representative on the contact column of the website.</a:t>
              </a:r>
            </a:p>
          </p:txBody>
        </p:sp>
        <p:sp>
          <p:nvSpPr>
            <p:cNvPr id="43" name="Rectangle 42"/>
            <p:cNvSpPr/>
            <p:nvPr userDrawn="1"/>
          </p:nvSpPr>
          <p:spPr>
            <a:xfrm>
              <a:off x="87172" y="2646001"/>
              <a:ext cx="4603315" cy="1711815"/>
            </a:xfrm>
            <a:custGeom>
              <a:avLst/>
              <a:gdLst>
                <a:gd name="connsiteX0" fmla="*/ 0 w 3723181"/>
                <a:gd name="connsiteY0" fmla="*/ 0 h 1233232"/>
                <a:gd name="connsiteX1" fmla="*/ 3723181 w 3723181"/>
                <a:gd name="connsiteY1" fmla="*/ 0 h 1233232"/>
                <a:gd name="connsiteX2" fmla="*/ 3723181 w 3723181"/>
                <a:gd name="connsiteY2" fmla="*/ 1233232 h 1233232"/>
                <a:gd name="connsiteX3" fmla="*/ 0 w 3723181"/>
                <a:gd name="connsiteY3" fmla="*/ 1233232 h 1233232"/>
                <a:gd name="connsiteX4" fmla="*/ 0 w 3723181"/>
                <a:gd name="connsiteY4" fmla="*/ 0 h 1233232"/>
                <a:gd name="connsiteX0" fmla="*/ 0 w 3723181"/>
                <a:gd name="connsiteY0" fmla="*/ 0 h 1233232"/>
                <a:gd name="connsiteX1" fmla="*/ 3723181 w 3723181"/>
                <a:gd name="connsiteY1" fmla="*/ 0 h 1233232"/>
                <a:gd name="connsiteX2" fmla="*/ 3050081 w 3723181"/>
                <a:gd name="connsiteY2" fmla="*/ 1233232 h 1233232"/>
                <a:gd name="connsiteX3" fmla="*/ 0 w 3723181"/>
                <a:gd name="connsiteY3" fmla="*/ 1233232 h 1233232"/>
                <a:gd name="connsiteX4" fmla="*/ 0 w 3723181"/>
                <a:gd name="connsiteY4" fmla="*/ 0 h 1233232"/>
                <a:gd name="connsiteX0" fmla="*/ 1117600 w 4840781"/>
                <a:gd name="connsiteY0" fmla="*/ 0 h 1258632"/>
                <a:gd name="connsiteX1" fmla="*/ 4840781 w 4840781"/>
                <a:gd name="connsiteY1" fmla="*/ 0 h 1258632"/>
                <a:gd name="connsiteX2" fmla="*/ 4167681 w 4840781"/>
                <a:gd name="connsiteY2" fmla="*/ 1233232 h 1258632"/>
                <a:gd name="connsiteX3" fmla="*/ 0 w 4840781"/>
                <a:gd name="connsiteY3" fmla="*/ 1258632 h 1258632"/>
                <a:gd name="connsiteX4" fmla="*/ 1117600 w 4840781"/>
                <a:gd name="connsiteY4" fmla="*/ 0 h 1258632"/>
                <a:gd name="connsiteX0" fmla="*/ 0 w 4853481"/>
                <a:gd name="connsiteY0" fmla="*/ 12700 h 1258632"/>
                <a:gd name="connsiteX1" fmla="*/ 4853481 w 4853481"/>
                <a:gd name="connsiteY1" fmla="*/ 0 h 1258632"/>
                <a:gd name="connsiteX2" fmla="*/ 4180381 w 4853481"/>
                <a:gd name="connsiteY2" fmla="*/ 1233232 h 1258632"/>
                <a:gd name="connsiteX3" fmla="*/ 12700 w 4853481"/>
                <a:gd name="connsiteY3" fmla="*/ 1258632 h 1258632"/>
                <a:gd name="connsiteX4" fmla="*/ 0 w 4853481"/>
                <a:gd name="connsiteY4" fmla="*/ 12700 h 1258632"/>
                <a:gd name="connsiteX0" fmla="*/ 0 w 4853481"/>
                <a:gd name="connsiteY0" fmla="*/ 12700 h 1271332"/>
                <a:gd name="connsiteX1" fmla="*/ 4853481 w 4853481"/>
                <a:gd name="connsiteY1" fmla="*/ 0 h 1271332"/>
                <a:gd name="connsiteX2" fmla="*/ 4180381 w 4853481"/>
                <a:gd name="connsiteY2" fmla="*/ 1233232 h 1271332"/>
                <a:gd name="connsiteX3" fmla="*/ 0 w 4853481"/>
                <a:gd name="connsiteY3" fmla="*/ 1271332 h 1271332"/>
                <a:gd name="connsiteX4" fmla="*/ 0 w 4853481"/>
                <a:gd name="connsiteY4" fmla="*/ 12700 h 1271332"/>
                <a:gd name="connsiteX0" fmla="*/ 0 w 4872328"/>
                <a:gd name="connsiteY0" fmla="*/ 20854 h 1279486"/>
                <a:gd name="connsiteX1" fmla="*/ 4872328 w 4872328"/>
                <a:gd name="connsiteY1" fmla="*/ 0 h 1279486"/>
                <a:gd name="connsiteX2" fmla="*/ 4180381 w 4872328"/>
                <a:gd name="connsiteY2" fmla="*/ 1241386 h 1279486"/>
                <a:gd name="connsiteX3" fmla="*/ 0 w 4872328"/>
                <a:gd name="connsiteY3" fmla="*/ 1279486 h 1279486"/>
                <a:gd name="connsiteX4" fmla="*/ 0 w 4872328"/>
                <a:gd name="connsiteY4" fmla="*/ 20854 h 1279486"/>
                <a:gd name="connsiteX0" fmla="*/ 1002977 w 4872328"/>
                <a:gd name="connsiteY0" fmla="*/ 8091 h 1279486"/>
                <a:gd name="connsiteX1" fmla="*/ 4872328 w 4872328"/>
                <a:gd name="connsiteY1" fmla="*/ 0 h 1279486"/>
                <a:gd name="connsiteX2" fmla="*/ 4180381 w 4872328"/>
                <a:gd name="connsiteY2" fmla="*/ 1241386 h 1279486"/>
                <a:gd name="connsiteX3" fmla="*/ 0 w 4872328"/>
                <a:gd name="connsiteY3" fmla="*/ 1279486 h 1279486"/>
                <a:gd name="connsiteX4" fmla="*/ 1002977 w 4872328"/>
                <a:gd name="connsiteY4" fmla="*/ 8091 h 1279486"/>
                <a:gd name="connsiteX0" fmla="*/ 0 w 3869351"/>
                <a:gd name="connsiteY0" fmla="*/ 8091 h 1266723"/>
                <a:gd name="connsiteX1" fmla="*/ 3869351 w 3869351"/>
                <a:gd name="connsiteY1" fmla="*/ 0 h 1266723"/>
                <a:gd name="connsiteX2" fmla="*/ 3177404 w 3869351"/>
                <a:gd name="connsiteY2" fmla="*/ 1241386 h 1266723"/>
                <a:gd name="connsiteX3" fmla="*/ 14750 w 3869351"/>
                <a:gd name="connsiteY3" fmla="*/ 1266723 h 1266723"/>
                <a:gd name="connsiteX4" fmla="*/ 0 w 3869351"/>
                <a:gd name="connsiteY4" fmla="*/ 8091 h 1266723"/>
                <a:gd name="connsiteX0" fmla="*/ 4362 w 3873713"/>
                <a:gd name="connsiteY0" fmla="*/ 8091 h 1254320"/>
                <a:gd name="connsiteX1" fmla="*/ 3873713 w 3873713"/>
                <a:gd name="connsiteY1" fmla="*/ 0 h 1254320"/>
                <a:gd name="connsiteX2" fmla="*/ 3181766 w 3873713"/>
                <a:gd name="connsiteY2" fmla="*/ 1241386 h 1254320"/>
                <a:gd name="connsiteX3" fmla="*/ 0 w 3873713"/>
                <a:gd name="connsiteY3" fmla="*/ 1254320 h 1254320"/>
                <a:gd name="connsiteX4" fmla="*/ 4362 w 3873713"/>
                <a:gd name="connsiteY4" fmla="*/ 8091 h 1254320"/>
                <a:gd name="connsiteX0" fmla="*/ 4362 w 3969750"/>
                <a:gd name="connsiteY0" fmla="*/ 0 h 1246229"/>
                <a:gd name="connsiteX1" fmla="*/ 3969750 w 3969750"/>
                <a:gd name="connsiteY1" fmla="*/ 1143 h 1246229"/>
                <a:gd name="connsiteX2" fmla="*/ 3181766 w 3969750"/>
                <a:gd name="connsiteY2" fmla="*/ 1233295 h 1246229"/>
                <a:gd name="connsiteX3" fmla="*/ 0 w 3969750"/>
                <a:gd name="connsiteY3" fmla="*/ 1246229 h 1246229"/>
                <a:gd name="connsiteX4" fmla="*/ 4362 w 3969750"/>
                <a:gd name="connsiteY4" fmla="*/ 0 h 1246229"/>
                <a:gd name="connsiteX0" fmla="*/ 4362 w 3969750"/>
                <a:gd name="connsiteY0" fmla="*/ 0 h 1246229"/>
                <a:gd name="connsiteX1" fmla="*/ 3969750 w 3969750"/>
                <a:gd name="connsiteY1" fmla="*/ 1143 h 1246229"/>
                <a:gd name="connsiteX2" fmla="*/ 3363168 w 3969750"/>
                <a:gd name="connsiteY2" fmla="*/ 1242529 h 1246229"/>
                <a:gd name="connsiteX3" fmla="*/ 0 w 3969750"/>
                <a:gd name="connsiteY3" fmla="*/ 1246229 h 1246229"/>
                <a:gd name="connsiteX4" fmla="*/ 4362 w 3969750"/>
                <a:gd name="connsiteY4" fmla="*/ 0 h 1246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9750" h="1246229">
                  <a:moveTo>
                    <a:pt x="4362" y="0"/>
                  </a:moveTo>
                  <a:lnTo>
                    <a:pt x="3969750" y="1143"/>
                  </a:lnTo>
                  <a:lnTo>
                    <a:pt x="3363168" y="1242529"/>
                  </a:lnTo>
                  <a:lnTo>
                    <a:pt x="0" y="1246229"/>
                  </a:lnTo>
                  <a:lnTo>
                    <a:pt x="4362" y="0"/>
                  </a:ln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46"/>
              <a:endParaRPr lang="en-IN" sz="2700" dirty="0">
                <a:solidFill>
                  <a:prstClr val="white"/>
                </a:solidFill>
              </a:endParaRPr>
            </a:p>
          </p:txBody>
        </p:sp>
      </p:grpSp>
      <p:sp>
        <p:nvSpPr>
          <p:cNvPr id="44" name="Title 1"/>
          <p:cNvSpPr txBox="1">
            <a:spLocks/>
          </p:cNvSpPr>
          <p:nvPr userDrawn="1"/>
        </p:nvSpPr>
        <p:spPr>
          <a:xfrm>
            <a:off x="6567366" y="1885258"/>
            <a:ext cx="3914274" cy="611757"/>
          </a:xfrm>
          <a:prstGeom prst="rect">
            <a:avLst/>
          </a:prstGeom>
          <a:ln>
            <a:noFill/>
          </a:ln>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5334" b="1" dirty="0">
                <a:solidFill>
                  <a:prstClr val="white"/>
                </a:solidFill>
                <a:latin typeface="Helvetica LT Std Cond" panose="020B0506020202030204" pitchFamily="34" charset="0"/>
              </a:rPr>
              <a:t>THANK YOU</a:t>
            </a:r>
            <a:endParaRPr lang="en-IN" sz="5334" b="1" dirty="0">
              <a:solidFill>
                <a:prstClr val="white"/>
              </a:solidFill>
              <a:latin typeface="Helvetica LT Std Cond" panose="020B0506020202030204" pitchFamily="34" charset="0"/>
            </a:endParaRPr>
          </a:p>
        </p:txBody>
      </p:sp>
      <p:pic>
        <p:nvPicPr>
          <p:cNvPr id="30" name="Picture 2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7094" y="1635845"/>
            <a:ext cx="4084254" cy="1388647"/>
          </a:xfrm>
          <a:prstGeom prst="rect">
            <a:avLst/>
          </a:prstGeom>
        </p:spPr>
      </p:pic>
    </p:spTree>
    <p:extLst>
      <p:ext uri="{BB962C8B-B14F-4D97-AF65-F5344CB8AC3E}">
        <p14:creationId xmlns:p14="http://schemas.microsoft.com/office/powerpoint/2010/main" val="159450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362E0BA0-CB3A-7549-A0BA-9675C268EFD9}"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782171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chemeClr val="bg1">
            <a:lumMod val="7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525" y="1717994"/>
            <a:ext cx="10515600" cy="4351338"/>
          </a:xfrm>
        </p:spPr>
        <p:txBody>
          <a:bodyPr/>
          <a:lstStyle>
            <a:lvl1pPr marL="228611" indent="-228611">
              <a:buClr>
                <a:srgbClr val="087AC0"/>
              </a:buClr>
              <a:buSzPct val="100000"/>
              <a:buFont typeface="Webdings" panose="05030102010509060703" pitchFamily="18" charset="2"/>
              <a:buChar char=""/>
              <a:defRPr>
                <a:latin typeface="+mj-lt"/>
                <a:cs typeface="Arial" panose="020B0604020202020204" pitchFamily="34" charset="0"/>
              </a:defRPr>
            </a:lvl1pPr>
            <a:lvl2pPr marL="685834" indent="-228611">
              <a:buClr>
                <a:srgbClr val="087AC0"/>
              </a:buClr>
              <a:buSzPct val="100000"/>
              <a:buFont typeface="Webdings" panose="05030102010509060703" pitchFamily="18" charset="2"/>
              <a:buChar char=""/>
              <a:defRPr>
                <a:latin typeface="+mj-lt"/>
                <a:cs typeface="Arial" panose="020B0604020202020204" pitchFamily="34" charset="0"/>
              </a:defRPr>
            </a:lvl2pPr>
            <a:lvl3pPr marL="1143057" indent="-228611">
              <a:buClr>
                <a:srgbClr val="087AC0"/>
              </a:buClr>
              <a:buSzPct val="100000"/>
              <a:buFont typeface="Webdings" panose="05030102010509060703" pitchFamily="18" charset="2"/>
              <a:buChar char=""/>
              <a:defRPr>
                <a:latin typeface="+mj-lt"/>
                <a:cs typeface="Arial" panose="020B0604020202020204" pitchFamily="34" charset="0"/>
              </a:defRPr>
            </a:lvl3pPr>
            <a:lvl4pPr marL="1600280" indent="-228611">
              <a:buClr>
                <a:srgbClr val="087AC0"/>
              </a:buClr>
              <a:buSzPct val="100000"/>
              <a:buFont typeface="Webdings" panose="05030102010509060703" pitchFamily="18" charset="2"/>
              <a:buChar char=""/>
              <a:defRPr>
                <a:latin typeface="+mj-lt"/>
                <a:cs typeface="Arial" panose="020B0604020202020204" pitchFamily="34" charset="0"/>
              </a:defRPr>
            </a:lvl4pPr>
            <a:lvl5pPr marL="2057503" indent="-228611">
              <a:buClr>
                <a:srgbClr val="087AC0"/>
              </a:buClr>
              <a:buSzPct val="100000"/>
              <a:buFont typeface="Webdings" panose="05030102010509060703" pitchFamily="18" charset="2"/>
              <a:buChar char=""/>
              <a:defRPr>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a:off x="0" y="1"/>
            <a:ext cx="12179300" cy="457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sp>
        <p:nvSpPr>
          <p:cNvPr id="7" name="Rectangle 6"/>
          <p:cNvSpPr/>
          <p:nvPr userDrawn="1"/>
        </p:nvSpPr>
        <p:spPr>
          <a:xfrm rot="10800000" flipH="1">
            <a:off x="9105900" y="0"/>
            <a:ext cx="3073400" cy="825500"/>
          </a:xfrm>
          <a:custGeom>
            <a:avLst/>
            <a:gdLst>
              <a:gd name="connsiteX0" fmla="*/ 0 w 1968500"/>
              <a:gd name="connsiteY0" fmla="*/ 0 h 812800"/>
              <a:gd name="connsiteX1" fmla="*/ 1968500 w 1968500"/>
              <a:gd name="connsiteY1" fmla="*/ 0 h 812800"/>
              <a:gd name="connsiteX2" fmla="*/ 1968500 w 1968500"/>
              <a:gd name="connsiteY2" fmla="*/ 812800 h 812800"/>
              <a:gd name="connsiteX3" fmla="*/ 0 w 1968500"/>
              <a:gd name="connsiteY3" fmla="*/ 812800 h 812800"/>
              <a:gd name="connsiteX4" fmla="*/ 0 w 1968500"/>
              <a:gd name="connsiteY4" fmla="*/ 0 h 812800"/>
              <a:gd name="connsiteX0" fmla="*/ 469900 w 2438400"/>
              <a:gd name="connsiteY0" fmla="*/ 0 h 812800"/>
              <a:gd name="connsiteX1" fmla="*/ 2438400 w 2438400"/>
              <a:gd name="connsiteY1" fmla="*/ 0 h 812800"/>
              <a:gd name="connsiteX2" fmla="*/ 2438400 w 2438400"/>
              <a:gd name="connsiteY2" fmla="*/ 812800 h 812800"/>
              <a:gd name="connsiteX3" fmla="*/ 0 w 2438400"/>
              <a:gd name="connsiteY3" fmla="*/ 812800 h 812800"/>
              <a:gd name="connsiteX4" fmla="*/ 469900 w 2438400"/>
              <a:gd name="connsiteY4" fmla="*/ 0 h 812800"/>
              <a:gd name="connsiteX0" fmla="*/ 635000 w 2603500"/>
              <a:gd name="connsiteY0" fmla="*/ 0 h 825500"/>
              <a:gd name="connsiteX1" fmla="*/ 2603500 w 2603500"/>
              <a:gd name="connsiteY1" fmla="*/ 0 h 825500"/>
              <a:gd name="connsiteX2" fmla="*/ 2603500 w 2603500"/>
              <a:gd name="connsiteY2" fmla="*/ 812800 h 825500"/>
              <a:gd name="connsiteX3" fmla="*/ 0 w 2603500"/>
              <a:gd name="connsiteY3" fmla="*/ 825500 h 825500"/>
              <a:gd name="connsiteX4" fmla="*/ 635000 w 2603500"/>
              <a:gd name="connsiteY4" fmla="*/ 0 h 825500"/>
              <a:gd name="connsiteX0" fmla="*/ 469900 w 2603500"/>
              <a:gd name="connsiteY0" fmla="*/ 12700 h 825500"/>
              <a:gd name="connsiteX1" fmla="*/ 2603500 w 2603500"/>
              <a:gd name="connsiteY1" fmla="*/ 0 h 825500"/>
              <a:gd name="connsiteX2" fmla="*/ 2603500 w 2603500"/>
              <a:gd name="connsiteY2" fmla="*/ 812800 h 825500"/>
              <a:gd name="connsiteX3" fmla="*/ 0 w 2603500"/>
              <a:gd name="connsiteY3" fmla="*/ 825500 h 825500"/>
              <a:gd name="connsiteX4" fmla="*/ 469900 w 2603500"/>
              <a:gd name="connsiteY4" fmla="*/ 12700 h 82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500" h="825500">
                <a:moveTo>
                  <a:pt x="469900" y="12700"/>
                </a:moveTo>
                <a:lnTo>
                  <a:pt x="2603500" y="0"/>
                </a:lnTo>
                <a:lnTo>
                  <a:pt x="2603500" y="812800"/>
                </a:lnTo>
                <a:lnTo>
                  <a:pt x="0" y="825500"/>
                </a:lnTo>
                <a:lnTo>
                  <a:pt x="469900" y="1270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37701" y="-39333"/>
            <a:ext cx="2673729" cy="909068"/>
          </a:xfrm>
          <a:prstGeom prst="rect">
            <a:avLst/>
          </a:prstGeom>
        </p:spPr>
      </p:pic>
    </p:spTree>
    <p:extLst>
      <p:ext uri="{BB962C8B-B14F-4D97-AF65-F5344CB8AC3E}">
        <p14:creationId xmlns:p14="http://schemas.microsoft.com/office/powerpoint/2010/main" val="4067639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Title and Content">
    <p:bg>
      <p:bgPr>
        <a:solidFill>
          <a:schemeClr val="bg1">
            <a:lumMod val="7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525" y="1717994"/>
            <a:ext cx="10515600" cy="4351338"/>
          </a:xfrm>
        </p:spPr>
        <p:txBody>
          <a:bodyPr/>
          <a:lstStyle>
            <a:lvl1pPr marL="228611" indent="-228611">
              <a:buClr>
                <a:srgbClr val="087AC0"/>
              </a:buClr>
              <a:buSzPct val="100000"/>
              <a:buFont typeface="Webdings" panose="05030102010509060703" pitchFamily="18" charset="2"/>
              <a:buChar char=""/>
              <a:defRPr>
                <a:latin typeface="+mj-lt"/>
                <a:cs typeface="Arial" panose="020B0604020202020204" pitchFamily="34" charset="0"/>
              </a:defRPr>
            </a:lvl1pPr>
            <a:lvl2pPr marL="685834" indent="-228611">
              <a:buClr>
                <a:srgbClr val="087AC0"/>
              </a:buClr>
              <a:buSzPct val="100000"/>
              <a:buFont typeface="Webdings" panose="05030102010509060703" pitchFamily="18" charset="2"/>
              <a:buChar char=""/>
              <a:defRPr>
                <a:latin typeface="+mj-lt"/>
                <a:cs typeface="Arial" panose="020B0604020202020204" pitchFamily="34" charset="0"/>
              </a:defRPr>
            </a:lvl2pPr>
            <a:lvl3pPr marL="1143057" indent="-228611">
              <a:buClr>
                <a:srgbClr val="087AC0"/>
              </a:buClr>
              <a:buSzPct val="100000"/>
              <a:buFont typeface="Webdings" panose="05030102010509060703" pitchFamily="18" charset="2"/>
              <a:buChar char=""/>
              <a:defRPr>
                <a:latin typeface="+mj-lt"/>
                <a:cs typeface="Arial" panose="020B0604020202020204" pitchFamily="34" charset="0"/>
              </a:defRPr>
            </a:lvl3pPr>
            <a:lvl4pPr marL="1600280" indent="-228611">
              <a:buClr>
                <a:srgbClr val="087AC0"/>
              </a:buClr>
              <a:buSzPct val="100000"/>
              <a:buFont typeface="Webdings" panose="05030102010509060703" pitchFamily="18" charset="2"/>
              <a:buChar char=""/>
              <a:defRPr>
                <a:latin typeface="+mj-lt"/>
                <a:cs typeface="Arial" panose="020B0604020202020204" pitchFamily="34" charset="0"/>
              </a:defRPr>
            </a:lvl4pPr>
            <a:lvl5pPr marL="2057503" indent="-228611">
              <a:buClr>
                <a:srgbClr val="087AC0"/>
              </a:buClr>
              <a:buSzPct val="100000"/>
              <a:buFont typeface="Webdings" panose="05030102010509060703" pitchFamily="18" charset="2"/>
              <a:buChar char=""/>
              <a:defRPr>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a:off x="0" y="1"/>
            <a:ext cx="12179300" cy="457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sp>
        <p:nvSpPr>
          <p:cNvPr id="7" name="Rectangle 6"/>
          <p:cNvSpPr/>
          <p:nvPr userDrawn="1"/>
        </p:nvSpPr>
        <p:spPr>
          <a:xfrm rot="10800000" flipH="1">
            <a:off x="9105900" y="0"/>
            <a:ext cx="3073400" cy="825500"/>
          </a:xfrm>
          <a:custGeom>
            <a:avLst/>
            <a:gdLst>
              <a:gd name="connsiteX0" fmla="*/ 0 w 1968500"/>
              <a:gd name="connsiteY0" fmla="*/ 0 h 812800"/>
              <a:gd name="connsiteX1" fmla="*/ 1968500 w 1968500"/>
              <a:gd name="connsiteY1" fmla="*/ 0 h 812800"/>
              <a:gd name="connsiteX2" fmla="*/ 1968500 w 1968500"/>
              <a:gd name="connsiteY2" fmla="*/ 812800 h 812800"/>
              <a:gd name="connsiteX3" fmla="*/ 0 w 1968500"/>
              <a:gd name="connsiteY3" fmla="*/ 812800 h 812800"/>
              <a:gd name="connsiteX4" fmla="*/ 0 w 1968500"/>
              <a:gd name="connsiteY4" fmla="*/ 0 h 812800"/>
              <a:gd name="connsiteX0" fmla="*/ 469900 w 2438400"/>
              <a:gd name="connsiteY0" fmla="*/ 0 h 812800"/>
              <a:gd name="connsiteX1" fmla="*/ 2438400 w 2438400"/>
              <a:gd name="connsiteY1" fmla="*/ 0 h 812800"/>
              <a:gd name="connsiteX2" fmla="*/ 2438400 w 2438400"/>
              <a:gd name="connsiteY2" fmla="*/ 812800 h 812800"/>
              <a:gd name="connsiteX3" fmla="*/ 0 w 2438400"/>
              <a:gd name="connsiteY3" fmla="*/ 812800 h 812800"/>
              <a:gd name="connsiteX4" fmla="*/ 469900 w 2438400"/>
              <a:gd name="connsiteY4" fmla="*/ 0 h 812800"/>
              <a:gd name="connsiteX0" fmla="*/ 635000 w 2603500"/>
              <a:gd name="connsiteY0" fmla="*/ 0 h 825500"/>
              <a:gd name="connsiteX1" fmla="*/ 2603500 w 2603500"/>
              <a:gd name="connsiteY1" fmla="*/ 0 h 825500"/>
              <a:gd name="connsiteX2" fmla="*/ 2603500 w 2603500"/>
              <a:gd name="connsiteY2" fmla="*/ 812800 h 825500"/>
              <a:gd name="connsiteX3" fmla="*/ 0 w 2603500"/>
              <a:gd name="connsiteY3" fmla="*/ 825500 h 825500"/>
              <a:gd name="connsiteX4" fmla="*/ 635000 w 2603500"/>
              <a:gd name="connsiteY4" fmla="*/ 0 h 825500"/>
              <a:gd name="connsiteX0" fmla="*/ 469900 w 2603500"/>
              <a:gd name="connsiteY0" fmla="*/ 12700 h 825500"/>
              <a:gd name="connsiteX1" fmla="*/ 2603500 w 2603500"/>
              <a:gd name="connsiteY1" fmla="*/ 0 h 825500"/>
              <a:gd name="connsiteX2" fmla="*/ 2603500 w 2603500"/>
              <a:gd name="connsiteY2" fmla="*/ 812800 h 825500"/>
              <a:gd name="connsiteX3" fmla="*/ 0 w 2603500"/>
              <a:gd name="connsiteY3" fmla="*/ 825500 h 825500"/>
              <a:gd name="connsiteX4" fmla="*/ 469900 w 2603500"/>
              <a:gd name="connsiteY4" fmla="*/ 12700 h 82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500" h="825500">
                <a:moveTo>
                  <a:pt x="469900" y="12700"/>
                </a:moveTo>
                <a:lnTo>
                  <a:pt x="2603500" y="0"/>
                </a:lnTo>
                <a:lnTo>
                  <a:pt x="2603500" y="812800"/>
                </a:lnTo>
                <a:lnTo>
                  <a:pt x="0" y="825500"/>
                </a:lnTo>
                <a:lnTo>
                  <a:pt x="469900" y="1270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37701" y="-39333"/>
            <a:ext cx="2673729" cy="909068"/>
          </a:xfrm>
          <a:prstGeom prst="rect">
            <a:avLst/>
          </a:prstGeom>
        </p:spPr>
      </p:pic>
    </p:spTree>
    <p:extLst>
      <p:ext uri="{BB962C8B-B14F-4D97-AF65-F5344CB8AC3E}">
        <p14:creationId xmlns:p14="http://schemas.microsoft.com/office/powerpoint/2010/main" val="3121551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Title and Content">
    <p:bg>
      <p:bgPr>
        <a:solidFill>
          <a:schemeClr val="bg1">
            <a:lumMod val="75000"/>
          </a:schemeClr>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525" y="1717994"/>
            <a:ext cx="10515600" cy="4351338"/>
          </a:xfrm>
        </p:spPr>
        <p:txBody>
          <a:bodyPr/>
          <a:lstStyle>
            <a:lvl1pPr marL="228611" indent="-228611">
              <a:buClr>
                <a:srgbClr val="087AC0"/>
              </a:buClr>
              <a:buSzPct val="100000"/>
              <a:buFont typeface="Webdings" panose="05030102010509060703" pitchFamily="18" charset="2"/>
              <a:buChar char=""/>
              <a:defRPr>
                <a:latin typeface="+mj-lt"/>
                <a:cs typeface="Arial" panose="020B0604020202020204" pitchFamily="34" charset="0"/>
              </a:defRPr>
            </a:lvl1pPr>
            <a:lvl2pPr marL="685834" indent="-228611">
              <a:buClr>
                <a:srgbClr val="087AC0"/>
              </a:buClr>
              <a:buSzPct val="100000"/>
              <a:buFont typeface="Webdings" panose="05030102010509060703" pitchFamily="18" charset="2"/>
              <a:buChar char=""/>
              <a:defRPr>
                <a:latin typeface="+mj-lt"/>
                <a:cs typeface="Arial" panose="020B0604020202020204" pitchFamily="34" charset="0"/>
              </a:defRPr>
            </a:lvl2pPr>
            <a:lvl3pPr marL="1143057" indent="-228611">
              <a:buClr>
                <a:srgbClr val="087AC0"/>
              </a:buClr>
              <a:buSzPct val="100000"/>
              <a:buFont typeface="Webdings" panose="05030102010509060703" pitchFamily="18" charset="2"/>
              <a:buChar char=""/>
              <a:defRPr>
                <a:latin typeface="+mj-lt"/>
                <a:cs typeface="Arial" panose="020B0604020202020204" pitchFamily="34" charset="0"/>
              </a:defRPr>
            </a:lvl3pPr>
            <a:lvl4pPr marL="1600280" indent="-228611">
              <a:buClr>
                <a:srgbClr val="087AC0"/>
              </a:buClr>
              <a:buSzPct val="100000"/>
              <a:buFont typeface="Webdings" panose="05030102010509060703" pitchFamily="18" charset="2"/>
              <a:buChar char=""/>
              <a:defRPr>
                <a:latin typeface="+mj-lt"/>
                <a:cs typeface="Arial" panose="020B0604020202020204" pitchFamily="34" charset="0"/>
              </a:defRPr>
            </a:lvl4pPr>
            <a:lvl5pPr marL="2057503" indent="-228611">
              <a:buClr>
                <a:srgbClr val="087AC0"/>
              </a:buClr>
              <a:buSzPct val="100000"/>
              <a:buFont typeface="Webdings" panose="05030102010509060703" pitchFamily="18" charset="2"/>
              <a:buChar char=""/>
              <a:defRPr>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p:cNvSpPr/>
          <p:nvPr userDrawn="1"/>
        </p:nvSpPr>
        <p:spPr>
          <a:xfrm>
            <a:off x="0" y="1"/>
            <a:ext cx="12179300" cy="457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sp>
        <p:nvSpPr>
          <p:cNvPr id="7" name="Rectangle 6"/>
          <p:cNvSpPr/>
          <p:nvPr userDrawn="1"/>
        </p:nvSpPr>
        <p:spPr>
          <a:xfrm rot="10800000" flipH="1">
            <a:off x="9105900" y="0"/>
            <a:ext cx="3073400" cy="825500"/>
          </a:xfrm>
          <a:custGeom>
            <a:avLst/>
            <a:gdLst>
              <a:gd name="connsiteX0" fmla="*/ 0 w 1968500"/>
              <a:gd name="connsiteY0" fmla="*/ 0 h 812800"/>
              <a:gd name="connsiteX1" fmla="*/ 1968500 w 1968500"/>
              <a:gd name="connsiteY1" fmla="*/ 0 h 812800"/>
              <a:gd name="connsiteX2" fmla="*/ 1968500 w 1968500"/>
              <a:gd name="connsiteY2" fmla="*/ 812800 h 812800"/>
              <a:gd name="connsiteX3" fmla="*/ 0 w 1968500"/>
              <a:gd name="connsiteY3" fmla="*/ 812800 h 812800"/>
              <a:gd name="connsiteX4" fmla="*/ 0 w 1968500"/>
              <a:gd name="connsiteY4" fmla="*/ 0 h 812800"/>
              <a:gd name="connsiteX0" fmla="*/ 469900 w 2438400"/>
              <a:gd name="connsiteY0" fmla="*/ 0 h 812800"/>
              <a:gd name="connsiteX1" fmla="*/ 2438400 w 2438400"/>
              <a:gd name="connsiteY1" fmla="*/ 0 h 812800"/>
              <a:gd name="connsiteX2" fmla="*/ 2438400 w 2438400"/>
              <a:gd name="connsiteY2" fmla="*/ 812800 h 812800"/>
              <a:gd name="connsiteX3" fmla="*/ 0 w 2438400"/>
              <a:gd name="connsiteY3" fmla="*/ 812800 h 812800"/>
              <a:gd name="connsiteX4" fmla="*/ 469900 w 2438400"/>
              <a:gd name="connsiteY4" fmla="*/ 0 h 812800"/>
              <a:gd name="connsiteX0" fmla="*/ 635000 w 2603500"/>
              <a:gd name="connsiteY0" fmla="*/ 0 h 825500"/>
              <a:gd name="connsiteX1" fmla="*/ 2603500 w 2603500"/>
              <a:gd name="connsiteY1" fmla="*/ 0 h 825500"/>
              <a:gd name="connsiteX2" fmla="*/ 2603500 w 2603500"/>
              <a:gd name="connsiteY2" fmla="*/ 812800 h 825500"/>
              <a:gd name="connsiteX3" fmla="*/ 0 w 2603500"/>
              <a:gd name="connsiteY3" fmla="*/ 825500 h 825500"/>
              <a:gd name="connsiteX4" fmla="*/ 635000 w 2603500"/>
              <a:gd name="connsiteY4" fmla="*/ 0 h 825500"/>
              <a:gd name="connsiteX0" fmla="*/ 469900 w 2603500"/>
              <a:gd name="connsiteY0" fmla="*/ 12700 h 825500"/>
              <a:gd name="connsiteX1" fmla="*/ 2603500 w 2603500"/>
              <a:gd name="connsiteY1" fmla="*/ 0 h 825500"/>
              <a:gd name="connsiteX2" fmla="*/ 2603500 w 2603500"/>
              <a:gd name="connsiteY2" fmla="*/ 812800 h 825500"/>
              <a:gd name="connsiteX3" fmla="*/ 0 w 2603500"/>
              <a:gd name="connsiteY3" fmla="*/ 825500 h 825500"/>
              <a:gd name="connsiteX4" fmla="*/ 469900 w 2603500"/>
              <a:gd name="connsiteY4" fmla="*/ 12700 h 825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500" h="825500">
                <a:moveTo>
                  <a:pt x="469900" y="12700"/>
                </a:moveTo>
                <a:lnTo>
                  <a:pt x="2603500" y="0"/>
                </a:lnTo>
                <a:lnTo>
                  <a:pt x="2603500" y="812800"/>
                </a:lnTo>
                <a:lnTo>
                  <a:pt x="0" y="825500"/>
                </a:lnTo>
                <a:lnTo>
                  <a:pt x="469900" y="12700"/>
                </a:lnTo>
                <a:close/>
              </a:path>
            </a:pathLst>
          </a:cu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446"/>
            <a:endParaRPr lang="en-US" sz="2700" dirty="0">
              <a:solidFill>
                <a:prstClr val="white"/>
              </a:solidFill>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37701" y="-39333"/>
            <a:ext cx="2673729" cy="909068"/>
          </a:xfrm>
          <a:prstGeom prst="rect">
            <a:avLst/>
          </a:prstGeom>
        </p:spPr>
      </p:pic>
    </p:spTree>
    <p:extLst>
      <p:ext uri="{BB962C8B-B14F-4D97-AF65-F5344CB8AC3E}">
        <p14:creationId xmlns:p14="http://schemas.microsoft.com/office/powerpoint/2010/main" val="264770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5.jp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46"/>
            <a:endParaRPr lang="en-US" dirty="0">
              <a:solidFill>
                <a:prstClr val="black">
                  <a:tint val="75000"/>
                </a:prstClr>
              </a:solidFill>
            </a:endParaRPr>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46"/>
            <a:endParaRPr lang="en-US" dirty="0">
              <a:solidFill>
                <a:prstClr val="black">
                  <a:tint val="75000"/>
                </a:prstClr>
              </a:solidFill>
            </a:endParaRPr>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46"/>
            <a:fld id="{362E0BA0-CB3A-7549-A0BA-9675C268EFD9}" type="slidenum">
              <a:rPr lang="en-US" smtClean="0">
                <a:solidFill>
                  <a:prstClr val="black">
                    <a:tint val="75000"/>
                  </a:prstClr>
                </a:solidFill>
              </a:rPr>
              <a:pPr defTabSz="914446"/>
              <a:t>‹#›</a:t>
            </a:fld>
            <a:endParaRPr lang="en-US" dirty="0">
              <a:solidFill>
                <a:prstClr val="black">
                  <a:tint val="75000"/>
                </a:prstClr>
              </a:solidFill>
            </a:endParaRPr>
          </a:p>
        </p:txBody>
      </p:sp>
      <p:pic>
        <p:nvPicPr>
          <p:cNvPr id="9" name="Picture 8"/>
          <p:cNvPicPr>
            <a:picLocks/>
          </p:cNvPicPr>
          <p:nvPr userDrawn="1"/>
        </p:nvPicPr>
        <p:blipFill>
          <a:blip r:embed="rId12">
            <a:extLst>
              <a:ext uri="{28A0092B-C50C-407E-A947-70E740481C1C}">
                <a14:useLocalDpi xmlns:a14="http://schemas.microsoft.com/office/drawing/2010/main"/>
              </a:ext>
            </a:extLst>
          </a:blip>
          <a:stretch>
            <a:fillRect/>
          </a:stretch>
        </p:blipFill>
        <p:spPr>
          <a:xfrm>
            <a:off x="3216" y="1"/>
            <a:ext cx="12199633" cy="6925056"/>
          </a:xfrm>
          <a:prstGeom prst="rect">
            <a:avLst/>
          </a:prstGeom>
        </p:spPr>
      </p:pic>
    </p:spTree>
    <p:extLst>
      <p:ext uri="{BB962C8B-B14F-4D97-AF65-F5344CB8AC3E}">
        <p14:creationId xmlns:p14="http://schemas.microsoft.com/office/powerpoint/2010/main" val="326287460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Lst>
  <p:hf hdr="0" ftr="0" dt="0"/>
  <p:txStyles>
    <p:titleStyle>
      <a:lvl1pPr algn="l" defTabSz="914446"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11" indent="-228611" algn="l" defTabSz="914446"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34" indent="-228611" algn="l" defTabSz="914446"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57" indent="-228611" algn="l" defTabSz="914446"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80"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503"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726"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949"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46" rtl="0" eaLnBrk="1" latinLnBrk="0" hangingPunct="1">
        <a:defRPr sz="1800" kern="1200">
          <a:solidFill>
            <a:schemeClr val="tx1"/>
          </a:solidFill>
          <a:latin typeface="+mn-lt"/>
          <a:ea typeface="+mn-ea"/>
          <a:cs typeface="+mn-cs"/>
        </a:defRPr>
      </a:lvl1pPr>
      <a:lvl2pPr marL="457223" algn="l" defTabSz="914446" rtl="0" eaLnBrk="1" latinLnBrk="0" hangingPunct="1">
        <a:defRPr sz="1800" kern="1200">
          <a:solidFill>
            <a:schemeClr val="tx1"/>
          </a:solidFill>
          <a:latin typeface="+mn-lt"/>
          <a:ea typeface="+mn-ea"/>
          <a:cs typeface="+mn-cs"/>
        </a:defRPr>
      </a:lvl2pPr>
      <a:lvl3pPr marL="914446" algn="l" defTabSz="914446" rtl="0" eaLnBrk="1" latinLnBrk="0" hangingPunct="1">
        <a:defRPr sz="1800" kern="1200">
          <a:solidFill>
            <a:schemeClr val="tx1"/>
          </a:solidFill>
          <a:latin typeface="+mn-lt"/>
          <a:ea typeface="+mn-ea"/>
          <a:cs typeface="+mn-cs"/>
        </a:defRPr>
      </a:lvl3pPr>
      <a:lvl4pPr marL="1371669" algn="l" defTabSz="914446" rtl="0" eaLnBrk="1" latinLnBrk="0" hangingPunct="1">
        <a:defRPr sz="1800" kern="1200">
          <a:solidFill>
            <a:schemeClr val="tx1"/>
          </a:solidFill>
          <a:latin typeface="+mn-lt"/>
          <a:ea typeface="+mn-ea"/>
          <a:cs typeface="+mn-cs"/>
        </a:defRPr>
      </a:lvl4pPr>
      <a:lvl5pPr marL="1828891" algn="l" defTabSz="914446" rtl="0" eaLnBrk="1" latinLnBrk="0" hangingPunct="1">
        <a:defRPr sz="1800" kern="1200">
          <a:solidFill>
            <a:schemeClr val="tx1"/>
          </a:solidFill>
          <a:latin typeface="+mn-lt"/>
          <a:ea typeface="+mn-ea"/>
          <a:cs typeface="+mn-cs"/>
        </a:defRPr>
      </a:lvl5pPr>
      <a:lvl6pPr marL="2286114" algn="l" defTabSz="914446" rtl="0" eaLnBrk="1" latinLnBrk="0" hangingPunct="1">
        <a:defRPr sz="1800" kern="1200">
          <a:solidFill>
            <a:schemeClr val="tx1"/>
          </a:solidFill>
          <a:latin typeface="+mn-lt"/>
          <a:ea typeface="+mn-ea"/>
          <a:cs typeface="+mn-cs"/>
        </a:defRPr>
      </a:lvl6pPr>
      <a:lvl7pPr marL="2743337" algn="l" defTabSz="914446" rtl="0" eaLnBrk="1" latinLnBrk="0" hangingPunct="1">
        <a:defRPr sz="1800" kern="1200">
          <a:solidFill>
            <a:schemeClr val="tx1"/>
          </a:solidFill>
          <a:latin typeface="+mn-lt"/>
          <a:ea typeface="+mn-ea"/>
          <a:cs typeface="+mn-cs"/>
        </a:defRPr>
      </a:lvl7pPr>
      <a:lvl8pPr marL="3200560" algn="l" defTabSz="914446" rtl="0" eaLnBrk="1" latinLnBrk="0" hangingPunct="1">
        <a:defRPr sz="1800" kern="1200">
          <a:solidFill>
            <a:schemeClr val="tx1"/>
          </a:solidFill>
          <a:latin typeface="+mn-lt"/>
          <a:ea typeface="+mn-ea"/>
          <a:cs typeface="+mn-cs"/>
        </a:defRPr>
      </a:lvl8pPr>
      <a:lvl9pPr marL="3657783" algn="l" defTabSz="914446"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pos="499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A9C34D-2C66-4E8B-B993-8B61D6309E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98F8213-C325-42CA-B383-5BDFD9BA98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7F9E46-9E33-4164-88CC-00C2721F17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144F41-F934-44B6-8AF7-777EE95BCA4E}" type="datetimeFigureOut">
              <a:rPr lang="en-US" smtClean="0"/>
              <a:t>5/26/2023</a:t>
            </a:fld>
            <a:endParaRPr lang="en-US" dirty="0"/>
          </a:p>
        </p:txBody>
      </p:sp>
      <p:sp>
        <p:nvSpPr>
          <p:cNvPr id="5" name="Footer Placeholder 4">
            <a:extLst>
              <a:ext uri="{FF2B5EF4-FFF2-40B4-BE49-F238E27FC236}">
                <a16:creationId xmlns:a16="http://schemas.microsoft.com/office/drawing/2014/main" id="{99FAAB19-1E52-4919-9B2D-7075C49A24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28A1019-F0B0-4EE5-8B62-CE3A3EC65F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BB0C51-5258-4AC0-8EE7-D6288C1C1196}" type="slidenum">
              <a:rPr lang="en-US" smtClean="0"/>
              <a:t>‹#›</a:t>
            </a:fld>
            <a:endParaRPr lang="en-US" dirty="0"/>
          </a:p>
        </p:txBody>
      </p:sp>
      <p:pic>
        <p:nvPicPr>
          <p:cNvPr id="7" name="Picture 6" descr="A picture containing refrigerator&#10;&#10;Description automatically generated">
            <a:extLst>
              <a:ext uri="{FF2B5EF4-FFF2-40B4-BE49-F238E27FC236}">
                <a16:creationId xmlns:a16="http://schemas.microsoft.com/office/drawing/2014/main" id="{A6C04B2A-A629-4A84-AAFA-8D82F5DA6362}"/>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7526" y="0"/>
            <a:ext cx="12192000" cy="6858000"/>
          </a:xfrm>
          <a:prstGeom prst="rect">
            <a:avLst/>
          </a:prstGeom>
        </p:spPr>
      </p:pic>
    </p:spTree>
    <p:extLst>
      <p:ext uri="{BB962C8B-B14F-4D97-AF65-F5344CB8AC3E}">
        <p14:creationId xmlns:p14="http://schemas.microsoft.com/office/powerpoint/2010/main" val="182695979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food, table, refrigerator&#10;&#10;Description automatically generated">
            <a:extLst>
              <a:ext uri="{FF2B5EF4-FFF2-40B4-BE49-F238E27FC236}">
                <a16:creationId xmlns:a16="http://schemas.microsoft.com/office/drawing/2014/main" id="{8A8799B1-4D63-47CC-A86B-F9D07273BF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36815" y="-8389"/>
            <a:ext cx="9155185" cy="6866389"/>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41EB6A36-5F55-46E0-AB91-4DCC5EDA99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160" y="1274077"/>
            <a:ext cx="2816463" cy="1084810"/>
          </a:xfrm>
          <a:prstGeom prst="rect">
            <a:avLst/>
          </a:prstGeom>
        </p:spPr>
      </p:pic>
      <p:sp>
        <p:nvSpPr>
          <p:cNvPr id="2" name="TextBox 1">
            <a:extLst>
              <a:ext uri="{FF2B5EF4-FFF2-40B4-BE49-F238E27FC236}">
                <a16:creationId xmlns:a16="http://schemas.microsoft.com/office/drawing/2014/main" id="{4C548909-1F2B-4BE1-8727-D7407FC9DB72}"/>
              </a:ext>
            </a:extLst>
          </p:cNvPr>
          <p:cNvSpPr txBox="1"/>
          <p:nvPr/>
        </p:nvSpPr>
        <p:spPr>
          <a:xfrm>
            <a:off x="367160" y="5014536"/>
            <a:ext cx="7345605"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0070C0"/>
                </a:solidFill>
                <a:effectLst/>
                <a:uLnTx/>
                <a:uFillTx/>
                <a:latin typeface="Calibri" panose="020F0502020204030204"/>
                <a:ea typeface="+mn-ea"/>
                <a:cs typeface="+mn-cs"/>
              </a:rPr>
              <a:t>Guidelines for Final Capstone Project</a:t>
            </a:r>
          </a:p>
        </p:txBody>
      </p:sp>
    </p:spTree>
    <p:extLst>
      <p:ext uri="{BB962C8B-B14F-4D97-AF65-F5344CB8AC3E}">
        <p14:creationId xmlns:p14="http://schemas.microsoft.com/office/powerpoint/2010/main" val="1898498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74DF4-B464-4AD0-B58A-2FC7E1F8AE00}"/>
              </a:ext>
            </a:extLst>
          </p:cNvPr>
          <p:cNvSpPr>
            <a:spLocks noGrp="1"/>
          </p:cNvSpPr>
          <p:nvPr>
            <p:ph type="title"/>
          </p:nvPr>
        </p:nvSpPr>
        <p:spPr/>
        <p:txBody>
          <a:bodyPr/>
          <a:lstStyle/>
          <a:p>
            <a:r>
              <a:rPr lang="en-IN" b="1" dirty="0">
                <a:latin typeface="Calibri Light (Headings)"/>
                <a:cs typeface="Times New Roman" panose="02020603050405020304" pitchFamily="18" charset="0"/>
              </a:rPr>
              <a:t>Objective of the Capstone Project</a:t>
            </a:r>
            <a:endParaRPr lang="en-IN" dirty="0">
              <a:latin typeface="Calibri Light (Headings)"/>
            </a:endParaRPr>
          </a:p>
        </p:txBody>
      </p:sp>
      <p:sp>
        <p:nvSpPr>
          <p:cNvPr id="3" name="Content Placeholder 2">
            <a:extLst>
              <a:ext uri="{FF2B5EF4-FFF2-40B4-BE49-F238E27FC236}">
                <a16:creationId xmlns:a16="http://schemas.microsoft.com/office/drawing/2014/main" id="{A4D1A9E0-97DC-4DE5-AC0C-A4FF697F9078}"/>
              </a:ext>
            </a:extLst>
          </p:cNvPr>
          <p:cNvSpPr>
            <a:spLocks noGrp="1"/>
          </p:cNvSpPr>
          <p:nvPr>
            <p:ph idx="1"/>
          </p:nvPr>
        </p:nvSpPr>
        <p:spPr>
          <a:xfrm>
            <a:off x="838199" y="1825625"/>
            <a:ext cx="10783957" cy="4351338"/>
          </a:xfrm>
        </p:spPr>
        <p:txBody>
          <a:bodyPr/>
          <a:lstStyle/>
          <a:p>
            <a:r>
              <a:rPr lang="en-IN" dirty="0">
                <a:latin typeface="Times New Roman" panose="02020603050405020304" pitchFamily="18" charset="0"/>
                <a:cs typeface="Times New Roman" panose="02020603050405020304" pitchFamily="18" charset="0"/>
              </a:rPr>
              <a:t>Integrate  and apply the  learning outcomes from the various topics covered as part of the </a:t>
            </a:r>
            <a:r>
              <a:rPr lang="en-IN" b="1" i="1" dirty="0">
                <a:latin typeface="Times New Roman" panose="02020603050405020304" pitchFamily="18" charset="0"/>
                <a:cs typeface="Times New Roman" panose="02020603050405020304" pitchFamily="18" charset="0"/>
              </a:rPr>
              <a:t>Data Engineering course  </a:t>
            </a:r>
            <a:r>
              <a:rPr lang="en-IN" dirty="0">
                <a:latin typeface="Times New Roman" panose="02020603050405020304" pitchFamily="18" charset="0"/>
                <a:cs typeface="Times New Roman" panose="02020603050405020304" pitchFamily="18" charset="0"/>
              </a:rPr>
              <a:t>to address the given  problem statement along with dataset, design an approach to solution and provide the code and design for one sample solution.</a:t>
            </a:r>
          </a:p>
          <a:p>
            <a:endParaRPr lang="en-IN" dirty="0"/>
          </a:p>
        </p:txBody>
      </p:sp>
    </p:spTree>
    <p:extLst>
      <p:ext uri="{BB962C8B-B14F-4D97-AF65-F5344CB8AC3E}">
        <p14:creationId xmlns:p14="http://schemas.microsoft.com/office/powerpoint/2010/main" val="1078410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85EE3-0517-4405-8EFA-1B0CF4067B62}"/>
              </a:ext>
            </a:extLst>
          </p:cNvPr>
          <p:cNvSpPr>
            <a:spLocks noGrp="1"/>
          </p:cNvSpPr>
          <p:nvPr>
            <p:ph type="title"/>
          </p:nvPr>
        </p:nvSpPr>
        <p:spPr/>
        <p:txBody>
          <a:bodyPr/>
          <a:lstStyle/>
          <a:p>
            <a:r>
              <a:rPr lang="en-IN" b="1" dirty="0"/>
              <a:t>Evaluation Criteria</a:t>
            </a:r>
          </a:p>
        </p:txBody>
      </p:sp>
      <p:graphicFrame>
        <p:nvGraphicFramePr>
          <p:cNvPr id="4" name="Content Placeholder 3">
            <a:extLst>
              <a:ext uri="{FF2B5EF4-FFF2-40B4-BE49-F238E27FC236}">
                <a16:creationId xmlns:a16="http://schemas.microsoft.com/office/drawing/2014/main" id="{BCE24FFF-CD52-4E5D-9654-2A4DA2BF5C14}"/>
              </a:ext>
            </a:extLst>
          </p:cNvPr>
          <p:cNvGraphicFramePr>
            <a:graphicFrameLocks noGrp="1"/>
          </p:cNvGraphicFramePr>
          <p:nvPr>
            <p:ph idx="1"/>
            <p:extLst>
              <p:ext uri="{D42A27DB-BD31-4B8C-83A1-F6EECF244321}">
                <p14:modId xmlns:p14="http://schemas.microsoft.com/office/powerpoint/2010/main" val="4169165622"/>
              </p:ext>
            </p:extLst>
          </p:nvPr>
        </p:nvGraphicFramePr>
        <p:xfrm>
          <a:off x="450575" y="1478653"/>
          <a:ext cx="10515600" cy="3808770"/>
        </p:xfrm>
        <a:graphic>
          <a:graphicData uri="http://schemas.openxmlformats.org/drawingml/2006/table">
            <a:tbl>
              <a:tblPr firstRow="1" firstCol="1" bandRow="1">
                <a:tableStyleId>{5C22544A-7EE6-4342-B048-85BDC9FD1C3A}</a:tableStyleId>
              </a:tblPr>
              <a:tblGrid>
                <a:gridCol w="8547652">
                  <a:extLst>
                    <a:ext uri="{9D8B030D-6E8A-4147-A177-3AD203B41FA5}">
                      <a16:colId xmlns:a16="http://schemas.microsoft.com/office/drawing/2014/main" val="906303891"/>
                    </a:ext>
                  </a:extLst>
                </a:gridCol>
                <a:gridCol w="1967948">
                  <a:extLst>
                    <a:ext uri="{9D8B030D-6E8A-4147-A177-3AD203B41FA5}">
                      <a16:colId xmlns:a16="http://schemas.microsoft.com/office/drawing/2014/main" val="1630197704"/>
                    </a:ext>
                  </a:extLst>
                </a:gridCol>
              </a:tblGrid>
              <a:tr h="337441">
                <a:tc>
                  <a:txBody>
                    <a:bodyPr/>
                    <a:lstStyle/>
                    <a:p>
                      <a:pPr algn="ctr">
                        <a:spcAft>
                          <a:spcPts val="0"/>
                        </a:spcAft>
                      </a:pPr>
                      <a:r>
                        <a:rPr lang="en-US" sz="2400" b="1" dirty="0">
                          <a:effectLst/>
                        </a:rPr>
                        <a:t>Task</a:t>
                      </a:r>
                      <a:endParaRPr lang="en-IN" sz="2400" b="1" dirty="0">
                        <a:effectLst/>
                        <a:latin typeface="Times New Roman" panose="02020603050405020304" pitchFamily="18" charset="0"/>
                        <a:ea typeface="Calibri" panose="020F0502020204030204" pitchFamily="34" charset="0"/>
                      </a:endParaRPr>
                    </a:p>
                  </a:txBody>
                  <a:tcPr marL="68580" marR="68580" marT="0" marB="0" anchor="ctr"/>
                </a:tc>
                <a:tc>
                  <a:txBody>
                    <a:bodyPr/>
                    <a:lstStyle/>
                    <a:p>
                      <a:pPr algn="ctr">
                        <a:spcAft>
                          <a:spcPts val="0"/>
                        </a:spcAft>
                      </a:pPr>
                      <a:r>
                        <a:rPr lang="en-US" sz="2400" b="1" dirty="0">
                          <a:effectLst/>
                        </a:rPr>
                        <a:t>Marks</a:t>
                      </a:r>
                      <a:endParaRPr lang="en-IN" sz="2400" b="1" dirty="0">
                        <a:effectLst/>
                        <a:latin typeface="Times New Roman" panose="02020603050405020304" pitchFamily="18" charset="0"/>
                        <a:ea typeface="Calibri" panose="020F0502020204030204" pitchFamily="34" charset="0"/>
                      </a:endParaRPr>
                    </a:p>
                  </a:txBody>
                  <a:tcPr marL="68580" marR="68580" marT="0" marB="0" anchor="ctr"/>
                </a:tc>
                <a:extLst>
                  <a:ext uri="{0D108BD9-81ED-4DB2-BD59-A6C34878D82A}">
                    <a16:rowId xmlns:a16="http://schemas.microsoft.com/office/drawing/2014/main" val="3997719819"/>
                  </a:ext>
                </a:extLst>
              </a:tr>
              <a:tr h="683880">
                <a:tc>
                  <a:txBody>
                    <a:bodyPr/>
                    <a:lstStyle/>
                    <a:p>
                      <a:pPr>
                        <a:spcAft>
                          <a:spcPts val="0"/>
                        </a:spcAft>
                      </a:pPr>
                      <a:r>
                        <a:rPr lang="en-IN" sz="2400" b="0" kern="1200" dirty="0">
                          <a:solidFill>
                            <a:schemeClr val="lt1"/>
                          </a:solidFill>
                          <a:effectLst/>
                          <a:latin typeface="+mn-lt"/>
                          <a:ea typeface="+mn-ea"/>
                          <a:cs typeface="+mn-cs"/>
                        </a:rPr>
                        <a:t>Understanding Problem Statement</a:t>
                      </a:r>
                    </a:p>
                  </a:txBody>
                  <a:tcPr marL="68580" marR="68580" marT="0" marB="0" anchor="ctr"/>
                </a:tc>
                <a:tc>
                  <a:txBody>
                    <a:bodyPr/>
                    <a:lstStyle/>
                    <a:p>
                      <a:pPr algn="ctr">
                        <a:spcAft>
                          <a:spcPts val="0"/>
                        </a:spcAft>
                      </a:pPr>
                      <a:r>
                        <a:rPr lang="en-IN" sz="2400" b="0" dirty="0">
                          <a:effectLst/>
                        </a:rPr>
                        <a:t>20</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extLst>
                  <a:ext uri="{0D108BD9-81ED-4DB2-BD59-A6C34878D82A}">
                    <a16:rowId xmlns:a16="http://schemas.microsoft.com/office/drawing/2014/main" val="190984821"/>
                  </a:ext>
                </a:extLst>
              </a:tr>
              <a:tr h="6838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effectLst/>
                        </a:rPr>
                        <a:t> Code development</a:t>
                      </a:r>
                      <a:endParaRPr lang="en-IN" sz="2400" b="0" dirty="0">
                        <a:effectLst/>
                        <a:latin typeface="Times New Roman" panose="02020603050405020304" pitchFamily="18" charset="0"/>
                        <a:ea typeface="Calibri" panose="020F0502020204030204" pitchFamily="34" charset="0"/>
                      </a:endParaRPr>
                    </a:p>
                  </a:txBody>
                  <a:tcPr marL="68580" marR="68580" marT="0" marB="0" anchor="ctr"/>
                </a:tc>
                <a:tc>
                  <a:txBody>
                    <a:bodyPr/>
                    <a:lstStyle/>
                    <a:p>
                      <a:pPr algn="ctr">
                        <a:spcAft>
                          <a:spcPts val="0"/>
                        </a:spcAft>
                      </a:pPr>
                      <a:r>
                        <a:rPr lang="en-IN" sz="2400" b="0" dirty="0">
                          <a:effectLst/>
                        </a:rPr>
                        <a:t>20</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extLst>
                  <a:ext uri="{0D108BD9-81ED-4DB2-BD59-A6C34878D82A}">
                    <a16:rowId xmlns:a16="http://schemas.microsoft.com/office/drawing/2014/main" val="2216451824"/>
                  </a:ext>
                </a:extLst>
              </a:tr>
              <a:tr h="1025820">
                <a:tc>
                  <a:txBody>
                    <a:bodyPr/>
                    <a:lstStyle/>
                    <a:p>
                      <a:pPr>
                        <a:spcAft>
                          <a:spcPts val="0"/>
                        </a:spcAft>
                      </a:pPr>
                      <a:r>
                        <a:rPr lang="en-US" sz="2400" b="0" dirty="0">
                          <a:effectLst/>
                        </a:rPr>
                        <a:t>Code Implementation and quality</a:t>
                      </a:r>
                      <a:endParaRPr lang="en-IN" sz="2400" b="0" dirty="0">
                        <a:effectLst/>
                        <a:latin typeface="Times New Roman" panose="02020603050405020304" pitchFamily="18" charset="0"/>
                        <a:ea typeface="Calibri" panose="020F0502020204030204" pitchFamily="34" charset="0"/>
                      </a:endParaRPr>
                    </a:p>
                  </a:txBody>
                  <a:tcPr marL="68580" marR="68580" marT="0" marB="0" anchor="ctr"/>
                </a:tc>
                <a:tc>
                  <a:txBody>
                    <a:bodyPr/>
                    <a:lstStyle/>
                    <a:p>
                      <a:pPr algn="ctr">
                        <a:spcAft>
                          <a:spcPts val="0"/>
                        </a:spcAft>
                      </a:pPr>
                      <a:r>
                        <a:rPr lang="en-IN" sz="2400" b="0" dirty="0">
                          <a:effectLst/>
                        </a:rPr>
                        <a:t>30</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extLst>
                  <a:ext uri="{0D108BD9-81ED-4DB2-BD59-A6C34878D82A}">
                    <a16:rowId xmlns:a16="http://schemas.microsoft.com/office/drawing/2014/main" val="1793557125"/>
                  </a:ext>
                </a:extLst>
              </a:tr>
              <a:tr h="683670">
                <a:tc>
                  <a:txBody>
                    <a:bodyPr/>
                    <a:lstStyle/>
                    <a:p>
                      <a:pPr>
                        <a:spcAft>
                          <a:spcPts val="0"/>
                        </a:spcAft>
                      </a:pPr>
                      <a:r>
                        <a:rPr lang="en-US" sz="2400" b="0" kern="1200" dirty="0">
                          <a:solidFill>
                            <a:schemeClr val="lt1"/>
                          </a:solidFill>
                          <a:effectLst/>
                          <a:latin typeface="+mn-lt"/>
                          <a:ea typeface="+mn-ea"/>
                          <a:cs typeface="+mn-cs"/>
                        </a:rPr>
                        <a:t>Accuracy of final output</a:t>
                      </a:r>
                      <a:endParaRPr lang="en-IN" sz="2400" b="0" kern="1200" dirty="0">
                        <a:solidFill>
                          <a:schemeClr val="lt1"/>
                        </a:solidFill>
                        <a:effectLst/>
                        <a:latin typeface="+mn-lt"/>
                        <a:ea typeface="+mn-ea"/>
                        <a:cs typeface="+mn-cs"/>
                      </a:endParaRPr>
                    </a:p>
                  </a:txBody>
                  <a:tcPr marL="68580" marR="68580" marT="9525" marB="0" anchor="ctr"/>
                </a:tc>
                <a:tc>
                  <a:txBody>
                    <a:bodyPr/>
                    <a:lstStyle/>
                    <a:p>
                      <a:pPr algn="ctr">
                        <a:spcAft>
                          <a:spcPts val="0"/>
                        </a:spcAft>
                      </a:pPr>
                      <a:r>
                        <a:rPr lang="en-IN" sz="2400" b="0" kern="1200" dirty="0">
                          <a:solidFill>
                            <a:schemeClr val="dk1"/>
                          </a:solidFill>
                          <a:effectLst/>
                          <a:latin typeface="+mn-lt"/>
                          <a:ea typeface="+mn-ea"/>
                          <a:cs typeface="+mn-cs"/>
                        </a:rPr>
                        <a:t>30</a:t>
                      </a:r>
                    </a:p>
                  </a:txBody>
                  <a:tcPr marL="68580" marR="68580" marT="9525" marB="0" anchor="b"/>
                </a:tc>
                <a:extLst>
                  <a:ext uri="{0D108BD9-81ED-4DB2-BD59-A6C34878D82A}">
                    <a16:rowId xmlns:a16="http://schemas.microsoft.com/office/drawing/2014/main" val="2800072055"/>
                  </a:ext>
                </a:extLst>
              </a:tr>
              <a:tr h="351914">
                <a:tc>
                  <a:txBody>
                    <a:bodyPr/>
                    <a:lstStyle/>
                    <a:p>
                      <a:pPr algn="r">
                        <a:spcAft>
                          <a:spcPts val="0"/>
                        </a:spcAft>
                      </a:pPr>
                      <a:r>
                        <a:rPr lang="en-IN" sz="2400" b="0" dirty="0">
                          <a:effectLst/>
                        </a:rPr>
                        <a:t> Total</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tc>
                  <a:txBody>
                    <a:bodyPr/>
                    <a:lstStyle/>
                    <a:p>
                      <a:pPr algn="ctr">
                        <a:spcAft>
                          <a:spcPts val="0"/>
                        </a:spcAft>
                      </a:pPr>
                      <a:r>
                        <a:rPr lang="en-IN" sz="2400" b="0" dirty="0">
                          <a:effectLst/>
                        </a:rPr>
                        <a:t>100</a:t>
                      </a:r>
                      <a:endParaRPr lang="en-IN" sz="2400" b="0" dirty="0">
                        <a:effectLst/>
                        <a:latin typeface="Times New Roman" panose="02020603050405020304" pitchFamily="18" charset="0"/>
                        <a:ea typeface="Calibri" panose="020F0502020204030204" pitchFamily="34" charset="0"/>
                      </a:endParaRPr>
                    </a:p>
                  </a:txBody>
                  <a:tcPr marL="68580" marR="68580" marT="0" marB="0" anchor="b"/>
                </a:tc>
                <a:extLst>
                  <a:ext uri="{0D108BD9-81ED-4DB2-BD59-A6C34878D82A}">
                    <a16:rowId xmlns:a16="http://schemas.microsoft.com/office/drawing/2014/main" val="466631566"/>
                  </a:ext>
                </a:extLst>
              </a:tr>
            </a:tbl>
          </a:graphicData>
        </a:graphic>
      </p:graphicFrame>
    </p:spTree>
    <p:extLst>
      <p:ext uri="{BB962C8B-B14F-4D97-AF65-F5344CB8AC3E}">
        <p14:creationId xmlns:p14="http://schemas.microsoft.com/office/powerpoint/2010/main" val="80721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863EB-EA7C-4B6C-9D07-F9381480B86C}"/>
              </a:ext>
            </a:extLst>
          </p:cNvPr>
          <p:cNvSpPr>
            <a:spLocks noGrp="1"/>
          </p:cNvSpPr>
          <p:nvPr>
            <p:ph type="title"/>
          </p:nvPr>
        </p:nvSpPr>
        <p:spPr>
          <a:xfrm>
            <a:off x="732182" y="100082"/>
            <a:ext cx="10515600" cy="840823"/>
          </a:xfrm>
        </p:spPr>
        <p:txBody>
          <a:bodyPr/>
          <a:lstStyle/>
          <a:p>
            <a:r>
              <a:rPr lang="en-IN" b="1" dirty="0"/>
              <a:t>General Tasks</a:t>
            </a:r>
          </a:p>
        </p:txBody>
      </p:sp>
      <p:sp>
        <p:nvSpPr>
          <p:cNvPr id="3" name="Content Placeholder 2">
            <a:extLst>
              <a:ext uri="{FF2B5EF4-FFF2-40B4-BE49-F238E27FC236}">
                <a16:creationId xmlns:a16="http://schemas.microsoft.com/office/drawing/2014/main" id="{531E3E4F-CFF0-4695-9EAB-B11FCF95C522}"/>
              </a:ext>
            </a:extLst>
          </p:cNvPr>
          <p:cNvSpPr>
            <a:spLocks noGrp="1"/>
          </p:cNvSpPr>
          <p:nvPr>
            <p:ph idx="1"/>
          </p:nvPr>
        </p:nvSpPr>
        <p:spPr>
          <a:xfrm>
            <a:off x="732182" y="1060174"/>
            <a:ext cx="10621618" cy="5116789"/>
          </a:xfrm>
        </p:spPr>
        <p:txBody>
          <a:bodyPr>
            <a:normAutofit lnSpcReduction="10000"/>
          </a:bodyPr>
          <a:lstStyle/>
          <a:p>
            <a:r>
              <a:rPr lang="en-IN" dirty="0"/>
              <a:t>Understand the  data and the problem statement</a:t>
            </a:r>
          </a:p>
          <a:p>
            <a:r>
              <a:rPr lang="en-IN" dirty="0"/>
              <a:t>Understand the features of the dataset</a:t>
            </a:r>
          </a:p>
          <a:p>
            <a:r>
              <a:rPr lang="en-IN" dirty="0"/>
              <a:t>Data Engineering Tasks:</a:t>
            </a:r>
          </a:p>
          <a:p>
            <a:pPr lvl="1"/>
            <a:r>
              <a:rPr lang="en-IN" sz="2000" dirty="0"/>
              <a:t>Data Discovery</a:t>
            </a:r>
          </a:p>
          <a:p>
            <a:pPr lvl="1"/>
            <a:r>
              <a:rPr lang="en-IN" sz="2000" dirty="0"/>
              <a:t>Data collection from multiple sources </a:t>
            </a:r>
          </a:p>
          <a:p>
            <a:pPr lvl="1"/>
            <a:r>
              <a:rPr lang="en-IN" sz="2000" dirty="0"/>
              <a:t>Data wrangling and data preparation </a:t>
            </a:r>
          </a:p>
          <a:p>
            <a:pPr lvl="1"/>
            <a:r>
              <a:rPr lang="en-IN" sz="2000" dirty="0"/>
              <a:t>Exploratory data analysis</a:t>
            </a:r>
          </a:p>
          <a:p>
            <a:pPr lvl="1"/>
            <a:r>
              <a:rPr lang="en-IN" sz="2000" dirty="0"/>
              <a:t>Data Storage and retrieval</a:t>
            </a:r>
          </a:p>
          <a:p>
            <a:pPr lvl="1"/>
            <a:endParaRPr lang="en-IN" dirty="0"/>
          </a:p>
          <a:p>
            <a:r>
              <a:rPr lang="en-IN" dirty="0"/>
              <a:t>Conclusion</a:t>
            </a:r>
          </a:p>
          <a:p>
            <a:pPr lvl="1"/>
            <a:r>
              <a:rPr lang="en-IN" dirty="0"/>
              <a:t>Publish the eventual  data analysis, insight  and  solution design</a:t>
            </a:r>
          </a:p>
          <a:p>
            <a:pPr marL="457200" lvl="1" indent="0">
              <a:buNone/>
            </a:pPr>
            <a:endParaRPr lang="en-IN" dirty="0"/>
          </a:p>
          <a:p>
            <a:pPr marL="457200" lvl="1" indent="0">
              <a:buNone/>
            </a:pPr>
            <a:r>
              <a:rPr lang="en-IN" dirty="0"/>
              <a:t>(</a:t>
            </a:r>
            <a:r>
              <a:rPr lang="en-IN" b="1" dirty="0"/>
              <a:t>NOTE: </a:t>
            </a:r>
            <a:r>
              <a:rPr lang="en-IN" dirty="0"/>
              <a:t>You must come up with possible questions on the data, and answer to those using appropriate pandas functionalities like merge, pivot, </a:t>
            </a:r>
            <a:r>
              <a:rPr lang="en-IN" dirty="0" err="1"/>
              <a:t>groupby</a:t>
            </a:r>
            <a:r>
              <a:rPr lang="en-IN" dirty="0"/>
              <a:t> etc, </a:t>
            </a:r>
          </a:p>
        </p:txBody>
      </p:sp>
    </p:spTree>
    <p:extLst>
      <p:ext uri="{BB962C8B-B14F-4D97-AF65-F5344CB8AC3E}">
        <p14:creationId xmlns:p14="http://schemas.microsoft.com/office/powerpoint/2010/main" val="243303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4BBEF-025E-417C-B5B2-A53894953597}"/>
              </a:ext>
            </a:extLst>
          </p:cNvPr>
          <p:cNvSpPr>
            <a:spLocks noGrp="1"/>
          </p:cNvSpPr>
          <p:nvPr>
            <p:ph type="title"/>
          </p:nvPr>
        </p:nvSpPr>
        <p:spPr>
          <a:xfrm>
            <a:off x="662609" y="18256"/>
            <a:ext cx="10515600" cy="816632"/>
          </a:xfrm>
        </p:spPr>
        <p:txBody>
          <a:bodyPr/>
          <a:lstStyle/>
          <a:p>
            <a:r>
              <a:rPr lang="en-IN" b="1" dirty="0"/>
              <a:t>Submission</a:t>
            </a:r>
          </a:p>
        </p:txBody>
      </p:sp>
      <p:sp>
        <p:nvSpPr>
          <p:cNvPr id="3" name="Content Placeholder 2">
            <a:extLst>
              <a:ext uri="{FF2B5EF4-FFF2-40B4-BE49-F238E27FC236}">
                <a16:creationId xmlns:a16="http://schemas.microsoft.com/office/drawing/2014/main" id="{16DFCB32-9BE4-4D3C-92EA-F584E81A3B95}"/>
              </a:ext>
            </a:extLst>
          </p:cNvPr>
          <p:cNvSpPr>
            <a:spLocks noGrp="1"/>
          </p:cNvSpPr>
          <p:nvPr>
            <p:ph idx="1"/>
          </p:nvPr>
        </p:nvSpPr>
        <p:spPr>
          <a:xfrm>
            <a:off x="424071" y="834888"/>
            <a:ext cx="11423372" cy="5342075"/>
          </a:xfrm>
        </p:spPr>
        <p:txBody>
          <a:bodyPr>
            <a:normAutofit/>
          </a:bodyPr>
          <a:lstStyle/>
          <a:p>
            <a:r>
              <a:rPr lang="en-IN" dirty="0"/>
              <a:t>The code file should contain the Participant’s name at the top (in </a:t>
            </a:r>
            <a:r>
              <a:rPr lang="en-IN" dirty="0" err="1"/>
              <a:t>Jupyter</a:t>
            </a:r>
            <a:r>
              <a:rPr lang="en-IN" dirty="0"/>
              <a:t> Notebook).</a:t>
            </a:r>
          </a:p>
          <a:p>
            <a:endParaRPr lang="en-IN" dirty="0"/>
          </a:p>
          <a:p>
            <a:r>
              <a:rPr lang="en-IN" dirty="0"/>
              <a:t>All comments/inferences/insights/reasons for doing a particular tasks etc should be written as a ‘markdown text’, but </a:t>
            </a:r>
            <a:r>
              <a:rPr lang="en-IN" b="1" dirty="0"/>
              <a:t>NOT</a:t>
            </a:r>
            <a:r>
              <a:rPr lang="en-IN" dirty="0"/>
              <a:t> using a comment lines with # or ***.</a:t>
            </a:r>
          </a:p>
          <a:p>
            <a:endParaRPr lang="en-IN" dirty="0"/>
          </a:p>
          <a:p>
            <a:r>
              <a:rPr lang="en-IN" dirty="0"/>
              <a:t>Submit the code files. </a:t>
            </a:r>
            <a:r>
              <a:rPr lang="en-IN" dirty="0" err="1"/>
              <a:t>Github</a:t>
            </a:r>
            <a:r>
              <a:rPr lang="en-IN" dirty="0"/>
              <a:t> repository is preferred.</a:t>
            </a:r>
          </a:p>
          <a:p>
            <a:endParaRPr lang="en-IN" dirty="0"/>
          </a:p>
          <a:p>
            <a:r>
              <a:rPr lang="en-IN" dirty="0"/>
              <a:t>Name of the file must be in the form of:</a:t>
            </a:r>
          </a:p>
          <a:p>
            <a:pPr marL="0" indent="0">
              <a:buNone/>
            </a:pPr>
            <a:r>
              <a:rPr lang="en-IN" dirty="0"/>
              <a:t>		</a:t>
            </a:r>
            <a:r>
              <a:rPr lang="en-IN" i="1" dirty="0"/>
              <a:t>FirstName_SecondName.html</a:t>
            </a:r>
          </a:p>
          <a:p>
            <a:endParaRPr lang="en-IN" dirty="0"/>
          </a:p>
        </p:txBody>
      </p:sp>
    </p:spTree>
    <p:extLst>
      <p:ext uri="{BB962C8B-B14F-4D97-AF65-F5344CB8AC3E}">
        <p14:creationId xmlns:p14="http://schemas.microsoft.com/office/powerpoint/2010/main" val="3622639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0B3D18A-8136-4EF4-97B3-CBBD0F374C0F}"/>
              </a:ext>
            </a:extLst>
          </p:cNvPr>
          <p:cNvSpPr/>
          <p:nvPr/>
        </p:nvSpPr>
        <p:spPr>
          <a:xfrm>
            <a:off x="1" y="4281714"/>
            <a:ext cx="12192000" cy="130810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37" name="Picture 36" descr="A picture containing computer, holding, table&#10;&#10;Description automatically generated">
            <a:extLst>
              <a:ext uri="{FF2B5EF4-FFF2-40B4-BE49-F238E27FC236}">
                <a16:creationId xmlns:a16="http://schemas.microsoft.com/office/drawing/2014/main" id="{028C19A9-810C-4C90-AE4C-B0BA83344554}"/>
              </a:ext>
            </a:extLst>
          </p:cNvPr>
          <p:cNvPicPr>
            <a:picLocks noChangeAspect="1"/>
          </p:cNvPicPr>
          <p:nvPr/>
        </p:nvPicPr>
        <p:blipFill rotWithShape="1">
          <a:blip r:embed="rId2">
            <a:extLst>
              <a:ext uri="{28A0092B-C50C-407E-A947-70E740481C1C}">
                <a14:useLocalDpi xmlns:a14="http://schemas.microsoft.com/office/drawing/2010/main" val="0"/>
              </a:ext>
            </a:extLst>
          </a:blip>
          <a:srcRect l="30929" r="8769" b="11501"/>
          <a:stretch/>
        </p:blipFill>
        <p:spPr>
          <a:xfrm>
            <a:off x="6168575" y="508001"/>
            <a:ext cx="6032743" cy="6350000"/>
          </a:xfrm>
          <a:prstGeom prst="rect">
            <a:avLst/>
          </a:prstGeom>
        </p:spPr>
      </p:pic>
      <p:sp>
        <p:nvSpPr>
          <p:cNvPr id="21" name="Rectangle 20"/>
          <p:cNvSpPr/>
          <p:nvPr/>
        </p:nvSpPr>
        <p:spPr>
          <a:xfrm>
            <a:off x="395164" y="4460453"/>
            <a:ext cx="6517978" cy="92333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a:noFill/>
                </a:ln>
                <a:solidFill>
                  <a:srgbClr val="E7E6E6">
                    <a:lumMod val="25000"/>
                  </a:srgbClr>
                </a:solidFill>
                <a:effectLst/>
                <a:uLnTx/>
                <a:uFillTx/>
                <a:latin typeface="Calibri" panose="020F0502020204030204"/>
                <a:ea typeface="+mn-ea"/>
                <a:cs typeface="+mn-cs"/>
              </a:rPr>
              <a:t>Thank You!</a:t>
            </a:r>
          </a:p>
        </p:txBody>
      </p:sp>
    </p:spTree>
    <p:extLst>
      <p:ext uri="{BB962C8B-B14F-4D97-AF65-F5344CB8AC3E}">
        <p14:creationId xmlns:p14="http://schemas.microsoft.com/office/powerpoint/2010/main" val="88446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MAIT PPT Template_V1_1</Template>
  <TotalTime>22305</TotalTime>
  <Words>239</Words>
  <Application>Microsoft Office PowerPoint</Application>
  <PresentationFormat>Widescreen</PresentationFormat>
  <Paragraphs>40</Paragraphs>
  <Slides>6</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6</vt:i4>
      </vt:variant>
    </vt:vector>
  </HeadingPairs>
  <TitlesOfParts>
    <vt:vector size="15" baseType="lpstr">
      <vt:lpstr>Arial</vt:lpstr>
      <vt:lpstr>Calibri</vt:lpstr>
      <vt:lpstr>Calibri Light</vt:lpstr>
      <vt:lpstr>Calibri Light (Headings)</vt:lpstr>
      <vt:lpstr>Helvetica LT Std Cond</vt:lpstr>
      <vt:lpstr>Times New Roman</vt:lpstr>
      <vt:lpstr>Webdings</vt:lpstr>
      <vt:lpstr>2_Office Theme</vt:lpstr>
      <vt:lpstr>Office Theme</vt:lpstr>
      <vt:lpstr>PowerPoint Presentation</vt:lpstr>
      <vt:lpstr>Objective of the Capstone Project</vt:lpstr>
      <vt:lpstr>Evaluation Criteria</vt:lpstr>
      <vt:lpstr>General Tasks</vt:lpstr>
      <vt:lpstr>Submission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Sarbananda Behera [MaGE]</dc:creator>
  <cp:lastModifiedBy>Naga Brahmam Y [UNext]</cp:lastModifiedBy>
  <cp:revision>266</cp:revision>
  <dcterms:created xsi:type="dcterms:W3CDTF">2016-02-19T05:00:56Z</dcterms:created>
  <dcterms:modified xsi:type="dcterms:W3CDTF">2023-05-26T05:43:57Z</dcterms:modified>
</cp:coreProperties>
</file>

<file path=docProps/thumbnail.jpeg>
</file>